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397" r:id="rId2"/>
    <p:sldId id="502" r:id="rId3"/>
    <p:sldId id="503" r:id="rId4"/>
    <p:sldId id="504" r:id="rId5"/>
    <p:sldId id="505" r:id="rId6"/>
    <p:sldId id="506" r:id="rId7"/>
    <p:sldId id="507" r:id="rId8"/>
    <p:sldId id="508" r:id="rId9"/>
    <p:sldId id="509" r:id="rId10"/>
    <p:sldId id="510" r:id="rId11"/>
    <p:sldId id="511" r:id="rId12"/>
    <p:sldId id="512" r:id="rId13"/>
    <p:sldId id="513" r:id="rId14"/>
    <p:sldId id="514" r:id="rId15"/>
    <p:sldId id="515" r:id="rId16"/>
    <p:sldId id="516" r:id="rId17"/>
    <p:sldId id="517" r:id="rId18"/>
    <p:sldId id="518" r:id="rId19"/>
    <p:sldId id="519" r:id="rId20"/>
    <p:sldId id="520" r:id="rId21"/>
    <p:sldId id="521" r:id="rId22"/>
    <p:sldId id="522" r:id="rId23"/>
    <p:sldId id="523" r:id="rId24"/>
    <p:sldId id="524" r:id="rId25"/>
    <p:sldId id="525" r:id="rId26"/>
    <p:sldId id="526" r:id="rId27"/>
    <p:sldId id="527" r:id="rId28"/>
    <p:sldId id="528" r:id="rId29"/>
    <p:sldId id="529" r:id="rId30"/>
    <p:sldId id="530" r:id="rId31"/>
    <p:sldId id="531" r:id="rId32"/>
    <p:sldId id="533" r:id="rId33"/>
    <p:sldId id="534" r:id="rId34"/>
    <p:sldId id="536" r:id="rId35"/>
    <p:sldId id="535" r:id="rId36"/>
    <p:sldId id="537" r:id="rId37"/>
    <p:sldId id="538" r:id="rId38"/>
    <p:sldId id="539" r:id="rId39"/>
    <p:sldId id="540" r:id="rId40"/>
    <p:sldId id="541" r:id="rId41"/>
    <p:sldId id="543" r:id="rId42"/>
    <p:sldId id="542" r:id="rId43"/>
    <p:sldId id="544" r:id="rId44"/>
    <p:sldId id="545" r:id="rId45"/>
    <p:sldId id="546" r:id="rId4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2CD45C"/>
    <a:srgbClr val="7C49AC"/>
    <a:srgbClr val="3F64DF"/>
    <a:srgbClr val="0A0B27"/>
    <a:srgbClr val="D3DB25"/>
    <a:srgbClr val="00984A"/>
    <a:srgbClr val="62A79C"/>
    <a:srgbClr val="070604"/>
    <a:srgbClr val="F1D3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457523-93D9-4B1A-B6EB-A396C3F1503C}" v="24" dt="2024-04-08T16:49:15.2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nda Fretes" userId="3251f339cb56ebd4" providerId="LiveId" clId="{7E457523-93D9-4B1A-B6EB-A396C3F1503C}"/>
    <pc:docChg chg="undo custSel addSld delSld modSld sldOrd">
      <pc:chgData name="Nanda Fretes" userId="3251f339cb56ebd4" providerId="LiveId" clId="{7E457523-93D9-4B1A-B6EB-A396C3F1503C}" dt="2024-04-19T11:26:53.538" v="6276" actId="20577"/>
      <pc:docMkLst>
        <pc:docMk/>
      </pc:docMkLst>
      <pc:sldChg chg="add del">
        <pc:chgData name="Nanda Fretes" userId="3251f339cb56ebd4" providerId="LiveId" clId="{7E457523-93D9-4B1A-B6EB-A396C3F1503C}" dt="2024-04-06T14:05:46.463" v="39" actId="47"/>
        <pc:sldMkLst>
          <pc:docMk/>
          <pc:sldMk cId="2889892141" sldId="397"/>
        </pc:sldMkLst>
      </pc:sldChg>
      <pc:sldChg chg="del">
        <pc:chgData name="Nanda Fretes" userId="3251f339cb56ebd4" providerId="LiveId" clId="{7E457523-93D9-4B1A-B6EB-A396C3F1503C}" dt="2024-04-06T14:05:33.048" v="0" actId="47"/>
        <pc:sldMkLst>
          <pc:docMk/>
          <pc:sldMk cId="1257572118" sldId="465"/>
        </pc:sldMkLst>
      </pc:sldChg>
      <pc:sldChg chg="del">
        <pc:chgData name="Nanda Fretes" userId="3251f339cb56ebd4" providerId="LiveId" clId="{7E457523-93D9-4B1A-B6EB-A396C3F1503C}" dt="2024-04-06T14:05:33.324" v="1" actId="47"/>
        <pc:sldMkLst>
          <pc:docMk/>
          <pc:sldMk cId="4020379959" sldId="466"/>
        </pc:sldMkLst>
      </pc:sldChg>
      <pc:sldChg chg="del">
        <pc:chgData name="Nanda Fretes" userId="3251f339cb56ebd4" providerId="LiveId" clId="{7E457523-93D9-4B1A-B6EB-A396C3F1503C}" dt="2024-04-06T14:05:33.595" v="2" actId="47"/>
        <pc:sldMkLst>
          <pc:docMk/>
          <pc:sldMk cId="2479948338" sldId="467"/>
        </pc:sldMkLst>
      </pc:sldChg>
      <pc:sldChg chg="del">
        <pc:chgData name="Nanda Fretes" userId="3251f339cb56ebd4" providerId="LiveId" clId="{7E457523-93D9-4B1A-B6EB-A396C3F1503C}" dt="2024-04-06T14:05:33.876" v="3" actId="47"/>
        <pc:sldMkLst>
          <pc:docMk/>
          <pc:sldMk cId="2450681310" sldId="468"/>
        </pc:sldMkLst>
      </pc:sldChg>
      <pc:sldChg chg="del">
        <pc:chgData name="Nanda Fretes" userId="3251f339cb56ebd4" providerId="LiveId" clId="{7E457523-93D9-4B1A-B6EB-A396C3F1503C}" dt="2024-04-06T14:05:34.142" v="4" actId="47"/>
        <pc:sldMkLst>
          <pc:docMk/>
          <pc:sldMk cId="3610592308" sldId="469"/>
        </pc:sldMkLst>
      </pc:sldChg>
      <pc:sldChg chg="del">
        <pc:chgData name="Nanda Fretes" userId="3251f339cb56ebd4" providerId="LiveId" clId="{7E457523-93D9-4B1A-B6EB-A396C3F1503C}" dt="2024-04-06T14:05:34.445" v="5" actId="47"/>
        <pc:sldMkLst>
          <pc:docMk/>
          <pc:sldMk cId="4074953778" sldId="470"/>
        </pc:sldMkLst>
      </pc:sldChg>
      <pc:sldChg chg="del">
        <pc:chgData name="Nanda Fretes" userId="3251f339cb56ebd4" providerId="LiveId" clId="{7E457523-93D9-4B1A-B6EB-A396C3F1503C}" dt="2024-04-06T14:05:34.720" v="6" actId="47"/>
        <pc:sldMkLst>
          <pc:docMk/>
          <pc:sldMk cId="2946015536" sldId="471"/>
        </pc:sldMkLst>
      </pc:sldChg>
      <pc:sldChg chg="del">
        <pc:chgData name="Nanda Fretes" userId="3251f339cb56ebd4" providerId="LiveId" clId="{7E457523-93D9-4B1A-B6EB-A396C3F1503C}" dt="2024-04-06T14:05:35.089" v="7" actId="47"/>
        <pc:sldMkLst>
          <pc:docMk/>
          <pc:sldMk cId="4049381607" sldId="472"/>
        </pc:sldMkLst>
      </pc:sldChg>
      <pc:sldChg chg="del">
        <pc:chgData name="Nanda Fretes" userId="3251f339cb56ebd4" providerId="LiveId" clId="{7E457523-93D9-4B1A-B6EB-A396C3F1503C}" dt="2024-04-06T14:05:35.385" v="8" actId="47"/>
        <pc:sldMkLst>
          <pc:docMk/>
          <pc:sldMk cId="3744953774" sldId="473"/>
        </pc:sldMkLst>
      </pc:sldChg>
      <pc:sldChg chg="del">
        <pc:chgData name="Nanda Fretes" userId="3251f339cb56ebd4" providerId="LiveId" clId="{7E457523-93D9-4B1A-B6EB-A396C3F1503C}" dt="2024-04-06T14:05:35.699" v="9" actId="47"/>
        <pc:sldMkLst>
          <pc:docMk/>
          <pc:sldMk cId="480060923" sldId="474"/>
        </pc:sldMkLst>
      </pc:sldChg>
      <pc:sldChg chg="del">
        <pc:chgData name="Nanda Fretes" userId="3251f339cb56ebd4" providerId="LiveId" clId="{7E457523-93D9-4B1A-B6EB-A396C3F1503C}" dt="2024-04-06T14:05:36.020" v="10" actId="47"/>
        <pc:sldMkLst>
          <pc:docMk/>
          <pc:sldMk cId="3520389016" sldId="475"/>
        </pc:sldMkLst>
      </pc:sldChg>
      <pc:sldChg chg="del">
        <pc:chgData name="Nanda Fretes" userId="3251f339cb56ebd4" providerId="LiveId" clId="{7E457523-93D9-4B1A-B6EB-A396C3F1503C}" dt="2024-04-06T14:05:36.619" v="11" actId="47"/>
        <pc:sldMkLst>
          <pc:docMk/>
          <pc:sldMk cId="265753883" sldId="476"/>
        </pc:sldMkLst>
      </pc:sldChg>
      <pc:sldChg chg="del">
        <pc:chgData name="Nanda Fretes" userId="3251f339cb56ebd4" providerId="LiveId" clId="{7E457523-93D9-4B1A-B6EB-A396C3F1503C}" dt="2024-04-06T14:05:36.921" v="12" actId="47"/>
        <pc:sldMkLst>
          <pc:docMk/>
          <pc:sldMk cId="192040589" sldId="477"/>
        </pc:sldMkLst>
      </pc:sldChg>
      <pc:sldChg chg="del">
        <pc:chgData name="Nanda Fretes" userId="3251f339cb56ebd4" providerId="LiveId" clId="{7E457523-93D9-4B1A-B6EB-A396C3F1503C}" dt="2024-04-06T14:05:37.299" v="13" actId="47"/>
        <pc:sldMkLst>
          <pc:docMk/>
          <pc:sldMk cId="4264007910" sldId="478"/>
        </pc:sldMkLst>
      </pc:sldChg>
      <pc:sldChg chg="del">
        <pc:chgData name="Nanda Fretes" userId="3251f339cb56ebd4" providerId="LiveId" clId="{7E457523-93D9-4B1A-B6EB-A396C3F1503C}" dt="2024-04-06T14:05:37.695" v="14" actId="47"/>
        <pc:sldMkLst>
          <pc:docMk/>
          <pc:sldMk cId="2002338908" sldId="479"/>
        </pc:sldMkLst>
      </pc:sldChg>
      <pc:sldChg chg="del">
        <pc:chgData name="Nanda Fretes" userId="3251f339cb56ebd4" providerId="LiveId" clId="{7E457523-93D9-4B1A-B6EB-A396C3F1503C}" dt="2024-04-06T14:05:38.029" v="15" actId="47"/>
        <pc:sldMkLst>
          <pc:docMk/>
          <pc:sldMk cId="2524996304" sldId="480"/>
        </pc:sldMkLst>
      </pc:sldChg>
      <pc:sldChg chg="del">
        <pc:chgData name="Nanda Fretes" userId="3251f339cb56ebd4" providerId="LiveId" clId="{7E457523-93D9-4B1A-B6EB-A396C3F1503C}" dt="2024-04-06T14:05:38.357" v="16" actId="47"/>
        <pc:sldMkLst>
          <pc:docMk/>
          <pc:sldMk cId="3460066816" sldId="481"/>
        </pc:sldMkLst>
      </pc:sldChg>
      <pc:sldChg chg="del">
        <pc:chgData name="Nanda Fretes" userId="3251f339cb56ebd4" providerId="LiveId" clId="{7E457523-93D9-4B1A-B6EB-A396C3F1503C}" dt="2024-04-06T14:05:38.681" v="17" actId="47"/>
        <pc:sldMkLst>
          <pc:docMk/>
          <pc:sldMk cId="1542224591" sldId="482"/>
        </pc:sldMkLst>
      </pc:sldChg>
      <pc:sldChg chg="del">
        <pc:chgData name="Nanda Fretes" userId="3251f339cb56ebd4" providerId="LiveId" clId="{7E457523-93D9-4B1A-B6EB-A396C3F1503C}" dt="2024-04-06T14:05:38.966" v="18" actId="47"/>
        <pc:sldMkLst>
          <pc:docMk/>
          <pc:sldMk cId="2826914625" sldId="483"/>
        </pc:sldMkLst>
      </pc:sldChg>
      <pc:sldChg chg="del">
        <pc:chgData name="Nanda Fretes" userId="3251f339cb56ebd4" providerId="LiveId" clId="{7E457523-93D9-4B1A-B6EB-A396C3F1503C}" dt="2024-04-06T14:05:39.255" v="19" actId="47"/>
        <pc:sldMkLst>
          <pc:docMk/>
          <pc:sldMk cId="1852497899" sldId="484"/>
        </pc:sldMkLst>
      </pc:sldChg>
      <pc:sldChg chg="del">
        <pc:chgData name="Nanda Fretes" userId="3251f339cb56ebd4" providerId="LiveId" clId="{7E457523-93D9-4B1A-B6EB-A396C3F1503C}" dt="2024-04-06T14:05:39.568" v="20" actId="47"/>
        <pc:sldMkLst>
          <pc:docMk/>
          <pc:sldMk cId="1816739432" sldId="485"/>
        </pc:sldMkLst>
      </pc:sldChg>
      <pc:sldChg chg="del">
        <pc:chgData name="Nanda Fretes" userId="3251f339cb56ebd4" providerId="LiveId" clId="{7E457523-93D9-4B1A-B6EB-A396C3F1503C}" dt="2024-04-06T14:05:39.849" v="21" actId="47"/>
        <pc:sldMkLst>
          <pc:docMk/>
          <pc:sldMk cId="3454629287" sldId="487"/>
        </pc:sldMkLst>
      </pc:sldChg>
      <pc:sldChg chg="del">
        <pc:chgData name="Nanda Fretes" userId="3251f339cb56ebd4" providerId="LiveId" clId="{7E457523-93D9-4B1A-B6EB-A396C3F1503C}" dt="2024-04-06T14:05:40.131" v="22" actId="47"/>
        <pc:sldMkLst>
          <pc:docMk/>
          <pc:sldMk cId="2881917499" sldId="488"/>
        </pc:sldMkLst>
      </pc:sldChg>
      <pc:sldChg chg="del">
        <pc:chgData name="Nanda Fretes" userId="3251f339cb56ebd4" providerId="LiveId" clId="{7E457523-93D9-4B1A-B6EB-A396C3F1503C}" dt="2024-04-06T14:05:40.416" v="23" actId="47"/>
        <pc:sldMkLst>
          <pc:docMk/>
          <pc:sldMk cId="2761741599" sldId="489"/>
        </pc:sldMkLst>
      </pc:sldChg>
      <pc:sldChg chg="del">
        <pc:chgData name="Nanda Fretes" userId="3251f339cb56ebd4" providerId="LiveId" clId="{7E457523-93D9-4B1A-B6EB-A396C3F1503C}" dt="2024-04-06T14:05:40.756" v="24" actId="47"/>
        <pc:sldMkLst>
          <pc:docMk/>
          <pc:sldMk cId="804297716" sldId="490"/>
        </pc:sldMkLst>
      </pc:sldChg>
      <pc:sldChg chg="del">
        <pc:chgData name="Nanda Fretes" userId="3251f339cb56ebd4" providerId="LiveId" clId="{7E457523-93D9-4B1A-B6EB-A396C3F1503C}" dt="2024-04-06T14:05:41.124" v="25" actId="47"/>
        <pc:sldMkLst>
          <pc:docMk/>
          <pc:sldMk cId="3306508125" sldId="491"/>
        </pc:sldMkLst>
      </pc:sldChg>
      <pc:sldChg chg="del">
        <pc:chgData name="Nanda Fretes" userId="3251f339cb56ebd4" providerId="LiveId" clId="{7E457523-93D9-4B1A-B6EB-A396C3F1503C}" dt="2024-04-06T14:05:41.464" v="26" actId="47"/>
        <pc:sldMkLst>
          <pc:docMk/>
          <pc:sldMk cId="1656624259" sldId="492"/>
        </pc:sldMkLst>
      </pc:sldChg>
      <pc:sldChg chg="del">
        <pc:chgData name="Nanda Fretes" userId="3251f339cb56ebd4" providerId="LiveId" clId="{7E457523-93D9-4B1A-B6EB-A396C3F1503C}" dt="2024-04-06T14:05:42.078" v="27" actId="47"/>
        <pc:sldMkLst>
          <pc:docMk/>
          <pc:sldMk cId="411062504" sldId="494"/>
        </pc:sldMkLst>
      </pc:sldChg>
      <pc:sldChg chg="del">
        <pc:chgData name="Nanda Fretes" userId="3251f339cb56ebd4" providerId="LiveId" clId="{7E457523-93D9-4B1A-B6EB-A396C3F1503C}" dt="2024-04-06T14:05:42.367" v="28" actId="47"/>
        <pc:sldMkLst>
          <pc:docMk/>
          <pc:sldMk cId="3840116766" sldId="495"/>
        </pc:sldMkLst>
      </pc:sldChg>
      <pc:sldChg chg="del">
        <pc:chgData name="Nanda Fretes" userId="3251f339cb56ebd4" providerId="LiveId" clId="{7E457523-93D9-4B1A-B6EB-A396C3F1503C}" dt="2024-04-06T14:05:42.674" v="29" actId="47"/>
        <pc:sldMkLst>
          <pc:docMk/>
          <pc:sldMk cId="3779551302" sldId="496"/>
        </pc:sldMkLst>
      </pc:sldChg>
      <pc:sldChg chg="del">
        <pc:chgData name="Nanda Fretes" userId="3251f339cb56ebd4" providerId="LiveId" clId="{7E457523-93D9-4B1A-B6EB-A396C3F1503C}" dt="2024-04-06T14:05:42.990" v="30" actId="47"/>
        <pc:sldMkLst>
          <pc:docMk/>
          <pc:sldMk cId="488650410" sldId="497"/>
        </pc:sldMkLst>
      </pc:sldChg>
      <pc:sldChg chg="del">
        <pc:chgData name="Nanda Fretes" userId="3251f339cb56ebd4" providerId="LiveId" clId="{7E457523-93D9-4B1A-B6EB-A396C3F1503C}" dt="2024-04-06T14:05:43.312" v="31" actId="47"/>
        <pc:sldMkLst>
          <pc:docMk/>
          <pc:sldMk cId="912457005" sldId="498"/>
        </pc:sldMkLst>
      </pc:sldChg>
      <pc:sldChg chg="del">
        <pc:chgData name="Nanda Fretes" userId="3251f339cb56ebd4" providerId="LiveId" clId="{7E457523-93D9-4B1A-B6EB-A396C3F1503C}" dt="2024-04-06T14:05:44.067" v="32" actId="47"/>
        <pc:sldMkLst>
          <pc:docMk/>
          <pc:sldMk cId="682100480" sldId="499"/>
        </pc:sldMkLst>
      </pc:sldChg>
      <pc:sldChg chg="del">
        <pc:chgData name="Nanda Fretes" userId="3251f339cb56ebd4" providerId="LiveId" clId="{7E457523-93D9-4B1A-B6EB-A396C3F1503C}" dt="2024-04-06T14:05:44.335" v="33" actId="47"/>
        <pc:sldMkLst>
          <pc:docMk/>
          <pc:sldMk cId="2371850468" sldId="500"/>
        </pc:sldMkLst>
      </pc:sldChg>
      <pc:sldChg chg="del">
        <pc:chgData name="Nanda Fretes" userId="3251f339cb56ebd4" providerId="LiveId" clId="{7E457523-93D9-4B1A-B6EB-A396C3F1503C}" dt="2024-04-06T14:05:44.861" v="34" actId="47"/>
        <pc:sldMkLst>
          <pc:docMk/>
          <pc:sldMk cId="2314216618" sldId="501"/>
        </pc:sldMkLst>
      </pc:sldChg>
      <pc:sldChg chg="modSp add del mod">
        <pc:chgData name="Nanda Fretes" userId="3251f339cb56ebd4" providerId="LiveId" clId="{7E457523-93D9-4B1A-B6EB-A396C3F1503C}" dt="2024-04-06T14:09:57.304" v="125" actId="20577"/>
        <pc:sldMkLst>
          <pc:docMk/>
          <pc:sldMk cId="3223178976" sldId="502"/>
        </pc:sldMkLst>
        <pc:spChg chg="mod">
          <ac:chgData name="Nanda Fretes" userId="3251f339cb56ebd4" providerId="LiveId" clId="{7E457523-93D9-4B1A-B6EB-A396C3F1503C}" dt="2024-04-06T14:09:57.304" v="125" actId="20577"/>
          <ac:spMkLst>
            <pc:docMk/>
            <pc:sldMk cId="3223178976" sldId="502"/>
            <ac:spMk id="9" creationId="{9535C404-2E68-00C5-0780-0A6543CC62AE}"/>
          </ac:spMkLst>
        </pc:spChg>
      </pc:sldChg>
      <pc:sldChg chg="addSp delSp modSp add mod">
        <pc:chgData name="Nanda Fretes" userId="3251f339cb56ebd4" providerId="LiveId" clId="{7E457523-93D9-4B1A-B6EB-A396C3F1503C}" dt="2024-04-06T14:23:32.822" v="300" actId="1076"/>
        <pc:sldMkLst>
          <pc:docMk/>
          <pc:sldMk cId="1136313811" sldId="503"/>
        </pc:sldMkLst>
        <pc:spChg chg="mod">
          <ac:chgData name="Nanda Fretes" userId="3251f339cb56ebd4" providerId="LiveId" clId="{7E457523-93D9-4B1A-B6EB-A396C3F1503C}" dt="2024-04-06T14:23:29.322" v="299" actId="1076"/>
          <ac:spMkLst>
            <pc:docMk/>
            <pc:sldMk cId="1136313811" sldId="503"/>
            <ac:spMk id="9" creationId="{9535C404-2E68-00C5-0780-0A6543CC62AE}"/>
          </ac:spMkLst>
        </pc:spChg>
        <pc:spChg chg="del">
          <ac:chgData name="Nanda Fretes" userId="3251f339cb56ebd4" providerId="LiveId" clId="{7E457523-93D9-4B1A-B6EB-A396C3F1503C}" dt="2024-04-06T14:20:47.586" v="278" actId="478"/>
          <ac:spMkLst>
            <pc:docMk/>
            <pc:sldMk cId="1136313811" sldId="503"/>
            <ac:spMk id="12" creationId="{B4E97595-0348-579C-9AA1-3EBBCF1FBFC0}"/>
          </ac:spMkLst>
        </pc:spChg>
        <pc:picChg chg="del">
          <ac:chgData name="Nanda Fretes" userId="3251f339cb56ebd4" providerId="LiveId" clId="{7E457523-93D9-4B1A-B6EB-A396C3F1503C}" dt="2024-04-06T14:20:44.911" v="277" actId="478"/>
          <ac:picMkLst>
            <pc:docMk/>
            <pc:sldMk cId="1136313811" sldId="503"/>
            <ac:picMk id="6" creationId="{7327D682-8917-ACB4-8939-5B0FBE2277E2}"/>
          </ac:picMkLst>
        </pc:picChg>
        <pc:picChg chg="add mod">
          <ac:chgData name="Nanda Fretes" userId="3251f339cb56ebd4" providerId="LiveId" clId="{7E457523-93D9-4B1A-B6EB-A396C3F1503C}" dt="2024-04-06T14:23:32.822" v="300" actId="1076"/>
          <ac:picMkLst>
            <pc:docMk/>
            <pc:sldMk cId="1136313811" sldId="503"/>
            <ac:picMk id="7" creationId="{9BC74F9F-6F6C-06D4-FAE5-5BFDAC41F601}"/>
          </ac:picMkLst>
        </pc:picChg>
      </pc:sldChg>
      <pc:sldChg chg="del">
        <pc:chgData name="Nanda Fretes" userId="3251f339cb56ebd4" providerId="LiveId" clId="{7E457523-93D9-4B1A-B6EB-A396C3F1503C}" dt="2024-04-06T14:05:44.894" v="35" actId="47"/>
        <pc:sldMkLst>
          <pc:docMk/>
          <pc:sldMk cId="2009078758" sldId="503"/>
        </pc:sldMkLst>
      </pc:sldChg>
      <pc:sldChg chg="addSp delSp modSp add mod">
        <pc:chgData name="Nanda Fretes" userId="3251f339cb56ebd4" providerId="LiveId" clId="{7E457523-93D9-4B1A-B6EB-A396C3F1503C}" dt="2024-04-06T16:05:31.982" v="563" actId="20577"/>
        <pc:sldMkLst>
          <pc:docMk/>
          <pc:sldMk cId="2676403224" sldId="504"/>
        </pc:sldMkLst>
        <pc:spChg chg="mod">
          <ac:chgData name="Nanda Fretes" userId="3251f339cb56ebd4" providerId="LiveId" clId="{7E457523-93D9-4B1A-B6EB-A396C3F1503C}" dt="2024-04-06T16:05:31.982" v="563" actId="20577"/>
          <ac:spMkLst>
            <pc:docMk/>
            <pc:sldMk cId="2676403224" sldId="504"/>
            <ac:spMk id="9" creationId="{9535C404-2E68-00C5-0780-0A6543CC62AE}"/>
          </ac:spMkLst>
        </pc:spChg>
        <pc:spChg chg="add mod">
          <ac:chgData name="Nanda Fretes" userId="3251f339cb56ebd4" providerId="LiveId" clId="{7E457523-93D9-4B1A-B6EB-A396C3F1503C}" dt="2024-04-06T16:01:56.642" v="449" actId="208"/>
          <ac:spMkLst>
            <pc:docMk/>
            <pc:sldMk cId="2676403224" sldId="504"/>
            <ac:spMk id="10" creationId="{15446C64-CFA0-A05A-5ADF-4AEFB1A01F95}"/>
          </ac:spMkLst>
        </pc:spChg>
        <pc:picChg chg="add mod">
          <ac:chgData name="Nanda Fretes" userId="3251f339cb56ebd4" providerId="LiveId" clId="{7E457523-93D9-4B1A-B6EB-A396C3F1503C}" dt="2024-04-06T16:01:33.404" v="445" actId="1076"/>
          <ac:picMkLst>
            <pc:docMk/>
            <pc:sldMk cId="2676403224" sldId="504"/>
            <ac:picMk id="6" creationId="{357A0EA6-760F-95A0-2646-F266054ABEB8}"/>
          </ac:picMkLst>
        </pc:picChg>
        <pc:picChg chg="del">
          <ac:chgData name="Nanda Fretes" userId="3251f339cb56ebd4" providerId="LiveId" clId="{7E457523-93D9-4B1A-B6EB-A396C3F1503C}" dt="2024-04-06T15:56:32.638" v="302" actId="478"/>
          <ac:picMkLst>
            <pc:docMk/>
            <pc:sldMk cId="2676403224" sldId="504"/>
            <ac:picMk id="7" creationId="{9BC74F9F-6F6C-06D4-FAE5-5BFDAC41F601}"/>
          </ac:picMkLst>
        </pc:picChg>
      </pc:sldChg>
      <pc:sldChg chg="del">
        <pc:chgData name="Nanda Fretes" userId="3251f339cb56ebd4" providerId="LiveId" clId="{7E457523-93D9-4B1A-B6EB-A396C3F1503C}" dt="2024-04-06T14:05:44.935" v="36" actId="47"/>
        <pc:sldMkLst>
          <pc:docMk/>
          <pc:sldMk cId="3438846452" sldId="504"/>
        </pc:sldMkLst>
      </pc:sldChg>
      <pc:sldChg chg="addSp delSp modSp add mod">
        <pc:chgData name="Nanda Fretes" userId="3251f339cb56ebd4" providerId="LiveId" clId="{7E457523-93D9-4B1A-B6EB-A396C3F1503C}" dt="2024-04-06T16:04:52.242" v="473"/>
        <pc:sldMkLst>
          <pc:docMk/>
          <pc:sldMk cId="2279969182" sldId="505"/>
        </pc:sldMkLst>
        <pc:spChg chg="mod">
          <ac:chgData name="Nanda Fretes" userId="3251f339cb56ebd4" providerId="LiveId" clId="{7E457523-93D9-4B1A-B6EB-A396C3F1503C}" dt="2024-04-06T16:04:52.242" v="473"/>
          <ac:spMkLst>
            <pc:docMk/>
            <pc:sldMk cId="2279969182" sldId="505"/>
            <ac:spMk id="9" creationId="{9535C404-2E68-00C5-0780-0A6543CC62AE}"/>
          </ac:spMkLst>
        </pc:spChg>
        <pc:spChg chg="del">
          <ac:chgData name="Nanda Fretes" userId="3251f339cb56ebd4" providerId="LiveId" clId="{7E457523-93D9-4B1A-B6EB-A396C3F1503C}" dt="2024-04-06T16:03:23.127" v="458" actId="478"/>
          <ac:spMkLst>
            <pc:docMk/>
            <pc:sldMk cId="2279969182" sldId="505"/>
            <ac:spMk id="10" creationId="{15446C64-CFA0-A05A-5ADF-4AEFB1A01F95}"/>
          </ac:spMkLst>
        </pc:spChg>
        <pc:spChg chg="add mod">
          <ac:chgData name="Nanda Fretes" userId="3251f339cb56ebd4" providerId="LiveId" clId="{7E457523-93D9-4B1A-B6EB-A396C3F1503C}" dt="2024-04-06T16:03:33.905" v="462" actId="14100"/>
          <ac:spMkLst>
            <pc:docMk/>
            <pc:sldMk cId="2279969182" sldId="505"/>
            <ac:spMk id="11" creationId="{FA7DAE66-E19F-32DB-6FD9-67807B5F9AB7}"/>
          </ac:spMkLst>
        </pc:spChg>
        <pc:picChg chg="del">
          <ac:chgData name="Nanda Fretes" userId="3251f339cb56ebd4" providerId="LiveId" clId="{7E457523-93D9-4B1A-B6EB-A396C3F1503C}" dt="2024-04-06T16:03:09.391" v="451" actId="478"/>
          <ac:picMkLst>
            <pc:docMk/>
            <pc:sldMk cId="2279969182" sldId="505"/>
            <ac:picMk id="6" creationId="{357A0EA6-760F-95A0-2646-F266054ABEB8}"/>
          </ac:picMkLst>
        </pc:picChg>
        <pc:picChg chg="add mod">
          <ac:chgData name="Nanda Fretes" userId="3251f339cb56ebd4" providerId="LiveId" clId="{7E457523-93D9-4B1A-B6EB-A396C3F1503C}" dt="2024-04-06T16:03:25.829" v="459" actId="1076"/>
          <ac:picMkLst>
            <pc:docMk/>
            <pc:sldMk cId="2279969182" sldId="505"/>
            <ac:picMk id="7" creationId="{27F1940E-30A4-B1F1-F3E8-4C88E1CBF3BB}"/>
          </ac:picMkLst>
        </pc:picChg>
      </pc:sldChg>
      <pc:sldChg chg="addSp delSp modSp add mod">
        <pc:chgData name="Nanda Fretes" userId="3251f339cb56ebd4" providerId="LiveId" clId="{7E457523-93D9-4B1A-B6EB-A396C3F1503C}" dt="2024-04-06T16:06:28.703" v="632" actId="1582"/>
        <pc:sldMkLst>
          <pc:docMk/>
          <pc:sldMk cId="850957967" sldId="506"/>
        </pc:sldMkLst>
        <pc:spChg chg="mod">
          <ac:chgData name="Nanda Fretes" userId="3251f339cb56ebd4" providerId="LiveId" clId="{7E457523-93D9-4B1A-B6EB-A396C3F1503C}" dt="2024-04-06T16:06:08.856" v="628" actId="20577"/>
          <ac:spMkLst>
            <pc:docMk/>
            <pc:sldMk cId="850957967" sldId="506"/>
            <ac:spMk id="9" creationId="{9535C404-2E68-00C5-0780-0A6543CC62AE}"/>
          </ac:spMkLst>
        </pc:spChg>
        <pc:spChg chg="add mod">
          <ac:chgData name="Nanda Fretes" userId="3251f339cb56ebd4" providerId="LiveId" clId="{7E457523-93D9-4B1A-B6EB-A396C3F1503C}" dt="2024-04-06T16:06:28.703" v="632" actId="1582"/>
          <ac:spMkLst>
            <pc:docMk/>
            <pc:sldMk cId="850957967" sldId="506"/>
            <ac:spMk id="10" creationId="{6D6E8064-DCEF-6A1C-1324-922B7FF697DD}"/>
          </ac:spMkLst>
        </pc:spChg>
        <pc:spChg chg="del">
          <ac:chgData name="Nanda Fretes" userId="3251f339cb56ebd4" providerId="LiveId" clId="{7E457523-93D9-4B1A-B6EB-A396C3F1503C}" dt="2024-04-06T16:04:27.332" v="465" actId="478"/>
          <ac:spMkLst>
            <pc:docMk/>
            <pc:sldMk cId="850957967" sldId="506"/>
            <ac:spMk id="11" creationId="{FA7DAE66-E19F-32DB-6FD9-67807B5F9AB7}"/>
          </ac:spMkLst>
        </pc:spChg>
        <pc:picChg chg="add mod">
          <ac:chgData name="Nanda Fretes" userId="3251f339cb56ebd4" providerId="LiveId" clId="{7E457523-93D9-4B1A-B6EB-A396C3F1503C}" dt="2024-04-06T16:04:32.875" v="468" actId="1076"/>
          <ac:picMkLst>
            <pc:docMk/>
            <pc:sldMk cId="850957967" sldId="506"/>
            <ac:picMk id="6" creationId="{EA1F992D-64FA-63E9-E263-95DAACF4F192}"/>
          </ac:picMkLst>
        </pc:picChg>
        <pc:picChg chg="del">
          <ac:chgData name="Nanda Fretes" userId="3251f339cb56ebd4" providerId="LiveId" clId="{7E457523-93D9-4B1A-B6EB-A396C3F1503C}" dt="2024-04-06T16:04:25.435" v="464" actId="478"/>
          <ac:picMkLst>
            <pc:docMk/>
            <pc:sldMk cId="850957967" sldId="506"/>
            <ac:picMk id="7" creationId="{27F1940E-30A4-B1F1-F3E8-4C88E1CBF3BB}"/>
          </ac:picMkLst>
        </pc:picChg>
      </pc:sldChg>
      <pc:sldChg chg="addSp delSp modSp add mod">
        <pc:chgData name="Nanda Fretes" userId="3251f339cb56ebd4" providerId="LiveId" clId="{7E457523-93D9-4B1A-B6EB-A396C3F1503C}" dt="2024-04-06T19:19:36.302" v="1618" actId="14100"/>
        <pc:sldMkLst>
          <pc:docMk/>
          <pc:sldMk cId="1776621426" sldId="507"/>
        </pc:sldMkLst>
        <pc:spChg chg="mod">
          <ac:chgData name="Nanda Fretes" userId="3251f339cb56ebd4" providerId="LiveId" clId="{7E457523-93D9-4B1A-B6EB-A396C3F1503C}" dt="2024-04-06T16:10:14.698" v="867" actId="1076"/>
          <ac:spMkLst>
            <pc:docMk/>
            <pc:sldMk cId="1776621426" sldId="507"/>
            <ac:spMk id="9" creationId="{9535C404-2E68-00C5-0780-0A6543CC62AE}"/>
          </ac:spMkLst>
        </pc:spChg>
        <pc:spChg chg="del">
          <ac:chgData name="Nanda Fretes" userId="3251f339cb56ebd4" providerId="LiveId" clId="{7E457523-93D9-4B1A-B6EB-A396C3F1503C}" dt="2024-04-06T16:07:33.258" v="637" actId="478"/>
          <ac:spMkLst>
            <pc:docMk/>
            <pc:sldMk cId="1776621426" sldId="507"/>
            <ac:spMk id="10" creationId="{6D6E8064-DCEF-6A1C-1324-922B7FF697DD}"/>
          </ac:spMkLst>
        </pc:spChg>
        <pc:spChg chg="add mod ord">
          <ac:chgData name="Nanda Fretes" userId="3251f339cb56ebd4" providerId="LiveId" clId="{7E457523-93D9-4B1A-B6EB-A396C3F1503C}" dt="2024-04-06T19:19:36.302" v="1618" actId="14100"/>
          <ac:spMkLst>
            <pc:docMk/>
            <pc:sldMk cId="1776621426" sldId="507"/>
            <ac:spMk id="11" creationId="{8823C889-3FA4-4005-C69B-46FCFA20142A}"/>
          </ac:spMkLst>
        </pc:spChg>
        <pc:picChg chg="del">
          <ac:chgData name="Nanda Fretes" userId="3251f339cb56ebd4" providerId="LiveId" clId="{7E457523-93D9-4B1A-B6EB-A396C3F1503C}" dt="2024-04-06T16:07:27.253" v="634" actId="478"/>
          <ac:picMkLst>
            <pc:docMk/>
            <pc:sldMk cId="1776621426" sldId="507"/>
            <ac:picMk id="6" creationId="{EA1F992D-64FA-63E9-E263-95DAACF4F192}"/>
          </ac:picMkLst>
        </pc:picChg>
        <pc:picChg chg="add del mod">
          <ac:chgData name="Nanda Fretes" userId="3251f339cb56ebd4" providerId="LiveId" clId="{7E457523-93D9-4B1A-B6EB-A396C3F1503C}" dt="2024-04-06T16:16:28.031" v="972" actId="478"/>
          <ac:picMkLst>
            <pc:docMk/>
            <pc:sldMk cId="1776621426" sldId="507"/>
            <ac:picMk id="7" creationId="{61035FE8-BEAE-4EC7-E0A4-CB28FB7CD879}"/>
          </ac:picMkLst>
        </pc:picChg>
        <pc:picChg chg="add del mod">
          <ac:chgData name="Nanda Fretes" userId="3251f339cb56ebd4" providerId="LiveId" clId="{7E457523-93D9-4B1A-B6EB-A396C3F1503C}" dt="2024-04-06T19:19:24.811" v="1613" actId="478"/>
          <ac:picMkLst>
            <pc:docMk/>
            <pc:sldMk cId="1776621426" sldId="507"/>
            <ac:picMk id="13" creationId="{01FF8FFD-1EFE-AE99-E8DE-8980C2410BDF}"/>
          </ac:picMkLst>
        </pc:picChg>
        <pc:picChg chg="add mod">
          <ac:chgData name="Nanda Fretes" userId="3251f339cb56ebd4" providerId="LiveId" clId="{7E457523-93D9-4B1A-B6EB-A396C3F1503C}" dt="2024-04-06T19:19:27.226" v="1615" actId="1076"/>
          <ac:picMkLst>
            <pc:docMk/>
            <pc:sldMk cId="1776621426" sldId="507"/>
            <ac:picMk id="15" creationId="{EAE348A1-464C-B378-D526-F71FB2E75A7B}"/>
          </ac:picMkLst>
        </pc:picChg>
      </pc:sldChg>
      <pc:sldChg chg="addSp delSp modSp add mod">
        <pc:chgData name="Nanda Fretes" userId="3251f339cb56ebd4" providerId="LiveId" clId="{7E457523-93D9-4B1A-B6EB-A396C3F1503C}" dt="2024-04-06T16:17:45.885" v="992" actId="1076"/>
        <pc:sldMkLst>
          <pc:docMk/>
          <pc:sldMk cId="3816133576" sldId="508"/>
        </pc:sldMkLst>
        <pc:spChg chg="mod">
          <ac:chgData name="Nanda Fretes" userId="3251f339cb56ebd4" providerId="LiveId" clId="{7E457523-93D9-4B1A-B6EB-A396C3F1503C}" dt="2024-04-06T16:17:45.885" v="992" actId="1076"/>
          <ac:spMkLst>
            <pc:docMk/>
            <pc:sldMk cId="3816133576" sldId="508"/>
            <ac:spMk id="9" creationId="{9535C404-2E68-00C5-0780-0A6543CC62AE}"/>
          </ac:spMkLst>
        </pc:spChg>
        <pc:spChg chg="mod ord">
          <ac:chgData name="Nanda Fretes" userId="3251f339cb56ebd4" providerId="LiveId" clId="{7E457523-93D9-4B1A-B6EB-A396C3F1503C}" dt="2024-04-06T16:17:22.107" v="982" actId="1076"/>
          <ac:spMkLst>
            <pc:docMk/>
            <pc:sldMk cId="3816133576" sldId="508"/>
            <ac:spMk id="11" creationId="{8823C889-3FA4-4005-C69B-46FCFA20142A}"/>
          </ac:spMkLst>
        </pc:spChg>
        <pc:picChg chg="add mod">
          <ac:chgData name="Nanda Fretes" userId="3251f339cb56ebd4" providerId="LiveId" clId="{7E457523-93D9-4B1A-B6EB-A396C3F1503C}" dt="2024-04-06T16:17:19.739" v="981" actId="1076"/>
          <ac:picMkLst>
            <pc:docMk/>
            <pc:sldMk cId="3816133576" sldId="508"/>
            <ac:picMk id="6" creationId="{13498A63-AF9F-6454-E801-9DC01B14F578}"/>
          </ac:picMkLst>
        </pc:picChg>
        <pc:picChg chg="del mod">
          <ac:chgData name="Nanda Fretes" userId="3251f339cb56ebd4" providerId="LiveId" clId="{7E457523-93D9-4B1A-B6EB-A396C3F1503C}" dt="2024-04-06T16:12:27.592" v="962" actId="478"/>
          <ac:picMkLst>
            <pc:docMk/>
            <pc:sldMk cId="3816133576" sldId="508"/>
            <ac:picMk id="7" creationId="{61035FE8-BEAE-4EC7-E0A4-CB28FB7CD879}"/>
          </ac:picMkLst>
        </pc:picChg>
      </pc:sldChg>
      <pc:sldChg chg="addSp delSp modSp add mod">
        <pc:chgData name="Nanda Fretes" userId="3251f339cb56ebd4" providerId="LiveId" clId="{7E457523-93D9-4B1A-B6EB-A396C3F1503C}" dt="2024-04-06T16:17:40.521" v="991" actId="1076"/>
        <pc:sldMkLst>
          <pc:docMk/>
          <pc:sldMk cId="336497373" sldId="509"/>
        </pc:sldMkLst>
        <pc:spChg chg="del">
          <ac:chgData name="Nanda Fretes" userId="3251f339cb56ebd4" providerId="LiveId" clId="{7E457523-93D9-4B1A-B6EB-A396C3F1503C}" dt="2024-04-06T16:17:38.140" v="990" actId="478"/>
          <ac:spMkLst>
            <pc:docMk/>
            <pc:sldMk cId="336497373" sldId="509"/>
            <ac:spMk id="9" creationId="{9535C404-2E68-00C5-0780-0A6543CC62AE}"/>
          </ac:spMkLst>
        </pc:spChg>
        <pc:spChg chg="del">
          <ac:chgData name="Nanda Fretes" userId="3251f339cb56ebd4" providerId="LiveId" clId="{7E457523-93D9-4B1A-B6EB-A396C3F1503C}" dt="2024-04-06T16:17:34.951" v="988" actId="478"/>
          <ac:spMkLst>
            <pc:docMk/>
            <pc:sldMk cId="336497373" sldId="509"/>
            <ac:spMk id="11" creationId="{8823C889-3FA4-4005-C69B-46FCFA20142A}"/>
          </ac:spMkLst>
        </pc:spChg>
        <pc:picChg chg="del">
          <ac:chgData name="Nanda Fretes" userId="3251f339cb56ebd4" providerId="LiveId" clId="{7E457523-93D9-4B1A-B6EB-A396C3F1503C}" dt="2024-04-06T16:17:28.638" v="984" actId="478"/>
          <ac:picMkLst>
            <pc:docMk/>
            <pc:sldMk cId="336497373" sldId="509"/>
            <ac:picMk id="6" creationId="{13498A63-AF9F-6454-E801-9DC01B14F578}"/>
          </ac:picMkLst>
        </pc:picChg>
        <pc:picChg chg="add mod">
          <ac:chgData name="Nanda Fretes" userId="3251f339cb56ebd4" providerId="LiveId" clId="{7E457523-93D9-4B1A-B6EB-A396C3F1503C}" dt="2024-04-06T16:17:40.521" v="991" actId="1076"/>
          <ac:picMkLst>
            <pc:docMk/>
            <pc:sldMk cId="336497373" sldId="509"/>
            <ac:picMk id="7" creationId="{8EAD00A7-57AB-0D34-4F97-915EF4AA6DC5}"/>
          </ac:picMkLst>
        </pc:picChg>
      </pc:sldChg>
      <pc:sldChg chg="add del">
        <pc:chgData name="Nanda Fretes" userId="3251f339cb56ebd4" providerId="LiveId" clId="{7E457523-93D9-4B1A-B6EB-A396C3F1503C}" dt="2024-04-06T16:34:41.171" v="996" actId="2890"/>
        <pc:sldMkLst>
          <pc:docMk/>
          <pc:sldMk cId="1749911165" sldId="510"/>
        </pc:sldMkLst>
      </pc:sldChg>
      <pc:sldChg chg="add del">
        <pc:chgData name="Nanda Fretes" userId="3251f339cb56ebd4" providerId="LiveId" clId="{7E457523-93D9-4B1A-B6EB-A396C3F1503C}" dt="2024-04-06T16:19:28.275" v="994" actId="47"/>
        <pc:sldMkLst>
          <pc:docMk/>
          <pc:sldMk cId="2103718823" sldId="510"/>
        </pc:sldMkLst>
      </pc:sldChg>
      <pc:sldChg chg="addSp delSp modSp add mod ord">
        <pc:chgData name="Nanda Fretes" userId="3251f339cb56ebd4" providerId="LiveId" clId="{7E457523-93D9-4B1A-B6EB-A396C3F1503C}" dt="2024-04-06T16:41:58.677" v="1160" actId="1076"/>
        <pc:sldMkLst>
          <pc:docMk/>
          <pc:sldMk cId="2558886662" sldId="510"/>
        </pc:sldMkLst>
        <pc:spChg chg="mod">
          <ac:chgData name="Nanda Fretes" userId="3251f339cb56ebd4" providerId="LiveId" clId="{7E457523-93D9-4B1A-B6EB-A396C3F1503C}" dt="2024-04-06T16:41:50.867" v="1159" actId="20577"/>
          <ac:spMkLst>
            <pc:docMk/>
            <pc:sldMk cId="2558886662" sldId="510"/>
            <ac:spMk id="9" creationId="{9535C404-2E68-00C5-0780-0A6543CC62AE}"/>
          </ac:spMkLst>
        </pc:spChg>
        <pc:spChg chg="del mod">
          <ac:chgData name="Nanda Fretes" userId="3251f339cb56ebd4" providerId="LiveId" clId="{7E457523-93D9-4B1A-B6EB-A396C3F1503C}" dt="2024-04-06T16:41:38.925" v="1153" actId="478"/>
          <ac:spMkLst>
            <pc:docMk/>
            <pc:sldMk cId="2558886662" sldId="510"/>
            <ac:spMk id="11" creationId="{8823C889-3FA4-4005-C69B-46FCFA20142A}"/>
          </ac:spMkLst>
        </pc:spChg>
        <pc:picChg chg="del">
          <ac:chgData name="Nanda Fretes" userId="3251f339cb56ebd4" providerId="LiveId" clId="{7E457523-93D9-4B1A-B6EB-A396C3F1503C}" dt="2024-04-06T16:41:16.032" v="1144" actId="478"/>
          <ac:picMkLst>
            <pc:docMk/>
            <pc:sldMk cId="2558886662" sldId="510"/>
            <ac:picMk id="6" creationId="{13498A63-AF9F-6454-E801-9DC01B14F578}"/>
          </ac:picMkLst>
        </pc:picChg>
        <pc:picChg chg="add mod modCrop">
          <ac:chgData name="Nanda Fretes" userId="3251f339cb56ebd4" providerId="LiveId" clId="{7E457523-93D9-4B1A-B6EB-A396C3F1503C}" dt="2024-04-06T16:41:58.677" v="1160" actId="1076"/>
          <ac:picMkLst>
            <pc:docMk/>
            <pc:sldMk cId="2558886662" sldId="510"/>
            <ac:picMk id="7" creationId="{F7EF5FE1-C9F4-DB30-51C5-E09F56678B33}"/>
          </ac:picMkLst>
        </pc:picChg>
      </pc:sldChg>
      <pc:sldChg chg="addSp delSp modSp add mod">
        <pc:chgData name="Nanda Fretes" userId="3251f339cb56ebd4" providerId="LiveId" clId="{7E457523-93D9-4B1A-B6EB-A396C3F1503C}" dt="2024-04-06T16:58:48.570" v="1346" actId="22"/>
        <pc:sldMkLst>
          <pc:docMk/>
          <pc:sldMk cId="1704826054" sldId="511"/>
        </pc:sldMkLst>
        <pc:spChg chg="mod">
          <ac:chgData name="Nanda Fretes" userId="3251f339cb56ebd4" providerId="LiveId" clId="{7E457523-93D9-4B1A-B6EB-A396C3F1503C}" dt="2024-04-06T16:42:27.387" v="1206" actId="20577"/>
          <ac:spMkLst>
            <pc:docMk/>
            <pc:sldMk cId="1704826054" sldId="511"/>
            <ac:spMk id="9" creationId="{9535C404-2E68-00C5-0780-0A6543CC62AE}"/>
          </ac:spMkLst>
        </pc:spChg>
        <pc:picChg chg="add del mod">
          <ac:chgData name="Nanda Fretes" userId="3251f339cb56ebd4" providerId="LiveId" clId="{7E457523-93D9-4B1A-B6EB-A396C3F1503C}" dt="2024-04-06T16:58:48.130" v="1345" actId="478"/>
          <ac:picMkLst>
            <pc:docMk/>
            <pc:sldMk cId="1704826054" sldId="511"/>
            <ac:picMk id="6" creationId="{B934E0E9-B4FA-137F-5F9D-F7ABA50D6A1C}"/>
          </ac:picMkLst>
        </pc:picChg>
        <pc:picChg chg="del">
          <ac:chgData name="Nanda Fretes" userId="3251f339cb56ebd4" providerId="LiveId" clId="{7E457523-93D9-4B1A-B6EB-A396C3F1503C}" dt="2024-04-06T16:42:12.580" v="1162" actId="478"/>
          <ac:picMkLst>
            <pc:docMk/>
            <pc:sldMk cId="1704826054" sldId="511"/>
            <ac:picMk id="7" creationId="{F7EF5FE1-C9F4-DB30-51C5-E09F56678B33}"/>
          </ac:picMkLst>
        </pc:picChg>
        <pc:picChg chg="add">
          <ac:chgData name="Nanda Fretes" userId="3251f339cb56ebd4" providerId="LiveId" clId="{7E457523-93D9-4B1A-B6EB-A396C3F1503C}" dt="2024-04-06T16:58:48.570" v="1346" actId="22"/>
          <ac:picMkLst>
            <pc:docMk/>
            <pc:sldMk cId="1704826054" sldId="511"/>
            <ac:picMk id="11" creationId="{64C898A9-52CB-9E1C-A625-AC27B1D22900}"/>
          </ac:picMkLst>
        </pc:picChg>
      </pc:sldChg>
      <pc:sldChg chg="addSp delSp modSp add mod">
        <pc:chgData name="Nanda Fretes" userId="3251f339cb56ebd4" providerId="LiveId" clId="{7E457523-93D9-4B1A-B6EB-A396C3F1503C}" dt="2024-04-06T16:59:30.512" v="1352" actId="313"/>
        <pc:sldMkLst>
          <pc:docMk/>
          <pc:sldMk cId="666598945" sldId="512"/>
        </pc:sldMkLst>
        <pc:spChg chg="mod">
          <ac:chgData name="Nanda Fretes" userId="3251f339cb56ebd4" providerId="LiveId" clId="{7E457523-93D9-4B1A-B6EB-A396C3F1503C}" dt="2024-04-06T16:59:30.512" v="1352" actId="313"/>
          <ac:spMkLst>
            <pc:docMk/>
            <pc:sldMk cId="666598945" sldId="512"/>
            <ac:spMk id="9" creationId="{9535C404-2E68-00C5-0780-0A6543CC62AE}"/>
          </ac:spMkLst>
        </pc:spChg>
        <pc:picChg chg="del">
          <ac:chgData name="Nanda Fretes" userId="3251f339cb56ebd4" providerId="LiveId" clId="{7E457523-93D9-4B1A-B6EB-A396C3F1503C}" dt="2024-04-06T16:43:17.355" v="1210" actId="478"/>
          <ac:picMkLst>
            <pc:docMk/>
            <pc:sldMk cId="666598945" sldId="512"/>
            <ac:picMk id="6" creationId="{B934E0E9-B4FA-137F-5F9D-F7ABA50D6A1C}"/>
          </ac:picMkLst>
        </pc:picChg>
        <pc:picChg chg="add del mod">
          <ac:chgData name="Nanda Fretes" userId="3251f339cb56ebd4" providerId="LiveId" clId="{7E457523-93D9-4B1A-B6EB-A396C3F1503C}" dt="2024-04-06T16:59:23.490" v="1347" actId="478"/>
          <ac:picMkLst>
            <pc:docMk/>
            <pc:sldMk cId="666598945" sldId="512"/>
            <ac:picMk id="7" creationId="{5BD79558-3309-4DDD-EABB-2C7FDEFDC537}"/>
          </ac:picMkLst>
        </pc:picChg>
        <pc:picChg chg="add mod">
          <ac:chgData name="Nanda Fretes" userId="3251f339cb56ebd4" providerId="LiveId" clId="{7E457523-93D9-4B1A-B6EB-A396C3F1503C}" dt="2024-04-06T16:59:28.514" v="1351" actId="1076"/>
          <ac:picMkLst>
            <pc:docMk/>
            <pc:sldMk cId="666598945" sldId="512"/>
            <ac:picMk id="11" creationId="{9C1861F8-9310-3C7A-2133-CB40A44473AF}"/>
          </ac:picMkLst>
        </pc:picChg>
      </pc:sldChg>
      <pc:sldChg chg="modSp add del mod">
        <pc:chgData name="Nanda Fretes" userId="3251f339cb56ebd4" providerId="LiveId" clId="{7E457523-93D9-4B1A-B6EB-A396C3F1503C}" dt="2024-04-06T16:59:38.740" v="1353" actId="47"/>
        <pc:sldMkLst>
          <pc:docMk/>
          <pc:sldMk cId="3141227334" sldId="513"/>
        </pc:sldMkLst>
        <pc:spChg chg="mod">
          <ac:chgData name="Nanda Fretes" userId="3251f339cb56ebd4" providerId="LiveId" clId="{7E457523-93D9-4B1A-B6EB-A396C3F1503C}" dt="2024-04-06T16:44:15.194" v="1344" actId="313"/>
          <ac:spMkLst>
            <pc:docMk/>
            <pc:sldMk cId="3141227334" sldId="513"/>
            <ac:spMk id="9" creationId="{9535C404-2E68-00C5-0780-0A6543CC62AE}"/>
          </ac:spMkLst>
        </pc:spChg>
      </pc:sldChg>
      <pc:sldChg chg="addSp delSp modSp add mod ord">
        <pc:chgData name="Nanda Fretes" userId="3251f339cb56ebd4" providerId="LiveId" clId="{7E457523-93D9-4B1A-B6EB-A396C3F1503C}" dt="2024-04-06T17:00:26.268" v="1361" actId="1076"/>
        <pc:sldMkLst>
          <pc:docMk/>
          <pc:sldMk cId="3566114905" sldId="513"/>
        </pc:sldMkLst>
        <pc:spChg chg="del">
          <ac:chgData name="Nanda Fretes" userId="3251f339cb56ebd4" providerId="LiveId" clId="{7E457523-93D9-4B1A-B6EB-A396C3F1503C}" dt="2024-04-06T17:00:23.530" v="1360" actId="478"/>
          <ac:spMkLst>
            <pc:docMk/>
            <pc:sldMk cId="3566114905" sldId="513"/>
            <ac:spMk id="9" creationId="{9535C404-2E68-00C5-0780-0A6543CC62AE}"/>
          </ac:spMkLst>
        </pc:spChg>
        <pc:picChg chg="add mod">
          <ac:chgData name="Nanda Fretes" userId="3251f339cb56ebd4" providerId="LiveId" clId="{7E457523-93D9-4B1A-B6EB-A396C3F1503C}" dt="2024-04-06T17:00:26.268" v="1361" actId="1076"/>
          <ac:picMkLst>
            <pc:docMk/>
            <pc:sldMk cId="3566114905" sldId="513"/>
            <ac:picMk id="6" creationId="{8D35DAAD-9789-8762-83F8-EE60EA513893}"/>
          </ac:picMkLst>
        </pc:picChg>
        <pc:picChg chg="del">
          <ac:chgData name="Nanda Fretes" userId="3251f339cb56ebd4" providerId="LiveId" clId="{7E457523-93D9-4B1A-B6EB-A396C3F1503C}" dt="2024-04-06T17:00:17.612" v="1357" actId="478"/>
          <ac:picMkLst>
            <pc:docMk/>
            <pc:sldMk cId="3566114905" sldId="513"/>
            <ac:picMk id="7" creationId="{F7EF5FE1-C9F4-DB30-51C5-E09F56678B33}"/>
          </ac:picMkLst>
        </pc:picChg>
      </pc:sldChg>
      <pc:sldChg chg="addSp delSp modSp add mod">
        <pc:chgData name="Nanda Fretes" userId="3251f339cb56ebd4" providerId="LiveId" clId="{7E457523-93D9-4B1A-B6EB-A396C3F1503C}" dt="2024-04-06T19:20:23.254" v="1623" actId="1076"/>
        <pc:sldMkLst>
          <pc:docMk/>
          <pc:sldMk cId="792826582" sldId="514"/>
        </pc:sldMkLst>
        <pc:spChg chg="add mod">
          <ac:chgData name="Nanda Fretes" userId="3251f339cb56ebd4" providerId="LiveId" clId="{7E457523-93D9-4B1A-B6EB-A396C3F1503C}" dt="2024-04-06T19:17:31.105" v="1611" actId="20577"/>
          <ac:spMkLst>
            <pc:docMk/>
            <pc:sldMk cId="792826582" sldId="514"/>
            <ac:spMk id="2" creationId="{3E327757-D736-0926-04D0-882278768A30}"/>
          </ac:spMkLst>
        </pc:spChg>
        <pc:picChg chg="del mod">
          <ac:chgData name="Nanda Fretes" userId="3251f339cb56ebd4" providerId="LiveId" clId="{7E457523-93D9-4B1A-B6EB-A396C3F1503C}" dt="2024-04-06T19:16:55.213" v="1508" actId="478"/>
          <ac:picMkLst>
            <pc:docMk/>
            <pc:sldMk cId="792826582" sldId="514"/>
            <ac:picMk id="6" creationId="{8D35DAAD-9789-8762-83F8-EE60EA513893}"/>
          </ac:picMkLst>
        </pc:picChg>
        <pc:picChg chg="add mod">
          <ac:chgData name="Nanda Fretes" userId="3251f339cb56ebd4" providerId="LiveId" clId="{7E457523-93D9-4B1A-B6EB-A396C3F1503C}" dt="2024-04-06T19:20:23.254" v="1623" actId="1076"/>
          <ac:picMkLst>
            <pc:docMk/>
            <pc:sldMk cId="792826582" sldId="514"/>
            <ac:picMk id="9" creationId="{273B2ABD-6D05-1117-6829-9EC4C7A5D8C2}"/>
          </ac:picMkLst>
        </pc:picChg>
        <pc:picChg chg="add mod">
          <ac:chgData name="Nanda Fretes" userId="3251f339cb56ebd4" providerId="LiveId" clId="{7E457523-93D9-4B1A-B6EB-A396C3F1503C}" dt="2024-04-06T19:20:19.966" v="1622" actId="1076"/>
          <ac:picMkLst>
            <pc:docMk/>
            <pc:sldMk cId="792826582" sldId="514"/>
            <ac:picMk id="11" creationId="{78D93EB8-139C-454B-DFC4-E2E6260DA73D}"/>
          </ac:picMkLst>
        </pc:picChg>
      </pc:sldChg>
      <pc:sldChg chg="delSp add del mod">
        <pc:chgData name="Nanda Fretes" userId="3251f339cb56ebd4" providerId="LiveId" clId="{7E457523-93D9-4B1A-B6EB-A396C3F1503C}" dt="2024-04-06T17:24:24.946" v="1367" actId="47"/>
        <pc:sldMkLst>
          <pc:docMk/>
          <pc:sldMk cId="1157508465" sldId="514"/>
        </pc:sldMkLst>
        <pc:picChg chg="del">
          <ac:chgData name="Nanda Fretes" userId="3251f339cb56ebd4" providerId="LiveId" clId="{7E457523-93D9-4B1A-B6EB-A396C3F1503C}" dt="2024-04-06T17:23:57.267" v="1363" actId="478"/>
          <ac:picMkLst>
            <pc:docMk/>
            <pc:sldMk cId="1157508465" sldId="514"/>
            <ac:picMk id="6" creationId="{8D35DAAD-9789-8762-83F8-EE60EA513893}"/>
          </ac:picMkLst>
        </pc:picChg>
      </pc:sldChg>
      <pc:sldChg chg="addSp delSp modSp add mod">
        <pc:chgData name="Nanda Fretes" userId="3251f339cb56ebd4" providerId="LiveId" clId="{7E457523-93D9-4B1A-B6EB-A396C3F1503C}" dt="2024-04-06T19:24:10.176" v="2042" actId="1076"/>
        <pc:sldMkLst>
          <pc:docMk/>
          <pc:sldMk cId="1512301393" sldId="515"/>
        </pc:sldMkLst>
        <pc:spChg chg="mod">
          <ac:chgData name="Nanda Fretes" userId="3251f339cb56ebd4" providerId="LiveId" clId="{7E457523-93D9-4B1A-B6EB-A396C3F1503C}" dt="2024-04-06T19:24:07.089" v="2041" actId="6549"/>
          <ac:spMkLst>
            <pc:docMk/>
            <pc:sldMk cId="1512301393" sldId="515"/>
            <ac:spMk id="2" creationId="{3E327757-D736-0926-04D0-882278768A30}"/>
          </ac:spMkLst>
        </pc:spChg>
        <pc:spChg chg="add del">
          <ac:chgData name="Nanda Fretes" userId="3251f339cb56ebd4" providerId="LiveId" clId="{7E457523-93D9-4B1A-B6EB-A396C3F1503C}" dt="2024-04-06T19:23:35.468" v="2034" actId="22"/>
          <ac:spMkLst>
            <pc:docMk/>
            <pc:sldMk cId="1512301393" sldId="515"/>
            <ac:spMk id="7" creationId="{2D6D810B-4018-011E-3A2B-2D0F256CA422}"/>
          </ac:spMkLst>
        </pc:spChg>
        <pc:picChg chg="del">
          <ac:chgData name="Nanda Fretes" userId="3251f339cb56ebd4" providerId="LiveId" clId="{7E457523-93D9-4B1A-B6EB-A396C3F1503C}" dt="2024-04-06T19:21:33.306" v="1742" actId="478"/>
          <ac:picMkLst>
            <pc:docMk/>
            <pc:sldMk cId="1512301393" sldId="515"/>
            <ac:picMk id="9" creationId="{273B2ABD-6D05-1117-6829-9EC4C7A5D8C2}"/>
          </ac:picMkLst>
        </pc:picChg>
        <pc:picChg chg="del">
          <ac:chgData name="Nanda Fretes" userId="3251f339cb56ebd4" providerId="LiveId" clId="{7E457523-93D9-4B1A-B6EB-A396C3F1503C}" dt="2024-04-06T19:22:24.584" v="1904" actId="478"/>
          <ac:picMkLst>
            <pc:docMk/>
            <pc:sldMk cId="1512301393" sldId="515"/>
            <ac:picMk id="11" creationId="{78D93EB8-139C-454B-DFC4-E2E6260DA73D}"/>
          </ac:picMkLst>
        </pc:picChg>
        <pc:picChg chg="add mod">
          <ac:chgData name="Nanda Fretes" userId="3251f339cb56ebd4" providerId="LiveId" clId="{7E457523-93D9-4B1A-B6EB-A396C3F1503C}" dt="2024-04-06T19:24:10.176" v="2042" actId="1076"/>
          <ac:picMkLst>
            <pc:docMk/>
            <pc:sldMk cId="1512301393" sldId="515"/>
            <ac:picMk id="12" creationId="{A726FB10-3996-E526-090A-83B202324DA7}"/>
          </ac:picMkLst>
        </pc:picChg>
      </pc:sldChg>
      <pc:sldChg chg="addSp delSp modSp add del mod ord">
        <pc:chgData name="Nanda Fretes" userId="3251f339cb56ebd4" providerId="LiveId" clId="{7E457523-93D9-4B1A-B6EB-A396C3F1503C}" dt="2024-04-06T19:16:40.209" v="1504" actId="47"/>
        <pc:sldMkLst>
          <pc:docMk/>
          <pc:sldMk cId="2132326530" sldId="515"/>
        </pc:sldMkLst>
        <pc:spChg chg="mod">
          <ac:chgData name="Nanda Fretes" userId="3251f339cb56ebd4" providerId="LiveId" clId="{7E457523-93D9-4B1A-B6EB-A396C3F1503C}" dt="2024-04-06T17:25:16.074" v="1478" actId="6549"/>
          <ac:spMkLst>
            <pc:docMk/>
            <pc:sldMk cId="2132326530" sldId="515"/>
            <ac:spMk id="9" creationId="{9535C404-2E68-00C5-0780-0A6543CC62AE}"/>
          </ac:spMkLst>
        </pc:spChg>
        <pc:picChg chg="add mod">
          <ac:chgData name="Nanda Fretes" userId="3251f339cb56ebd4" providerId="LiveId" clId="{7E457523-93D9-4B1A-B6EB-A396C3F1503C}" dt="2024-04-06T17:25:28.718" v="1485" actId="1076"/>
          <ac:picMkLst>
            <pc:docMk/>
            <pc:sldMk cId="2132326530" sldId="515"/>
            <ac:picMk id="6" creationId="{533DD8A4-4BC4-FAA3-907C-3B489BF39438}"/>
          </ac:picMkLst>
        </pc:picChg>
        <pc:picChg chg="del">
          <ac:chgData name="Nanda Fretes" userId="3251f339cb56ebd4" providerId="LiveId" clId="{7E457523-93D9-4B1A-B6EB-A396C3F1503C}" dt="2024-04-06T17:25:22.622" v="1482" actId="478"/>
          <ac:picMkLst>
            <pc:docMk/>
            <pc:sldMk cId="2132326530" sldId="515"/>
            <ac:picMk id="7" creationId="{9BC74F9F-6F6C-06D4-FAE5-5BFDAC41F601}"/>
          </ac:picMkLst>
        </pc:picChg>
      </pc:sldChg>
      <pc:sldChg chg="addSp delSp modSp add mod">
        <pc:chgData name="Nanda Fretes" userId="3251f339cb56ebd4" providerId="LiveId" clId="{7E457523-93D9-4B1A-B6EB-A396C3F1503C}" dt="2024-04-06T19:26:29.222" v="2150" actId="1076"/>
        <pc:sldMkLst>
          <pc:docMk/>
          <pc:sldMk cId="1872677134" sldId="516"/>
        </pc:sldMkLst>
        <pc:spChg chg="mod">
          <ac:chgData name="Nanda Fretes" userId="3251f339cb56ebd4" providerId="LiveId" clId="{7E457523-93D9-4B1A-B6EB-A396C3F1503C}" dt="2024-04-06T19:25:30.474" v="2137" actId="20577"/>
          <ac:spMkLst>
            <pc:docMk/>
            <pc:sldMk cId="1872677134" sldId="516"/>
            <ac:spMk id="2" creationId="{3E327757-D736-0926-04D0-882278768A30}"/>
          </ac:spMkLst>
        </pc:spChg>
        <pc:picChg chg="add del mod">
          <ac:chgData name="Nanda Fretes" userId="3251f339cb56ebd4" providerId="LiveId" clId="{7E457523-93D9-4B1A-B6EB-A396C3F1503C}" dt="2024-04-06T19:25:47.043" v="2139" actId="478"/>
          <ac:picMkLst>
            <pc:docMk/>
            <pc:sldMk cId="1872677134" sldId="516"/>
            <ac:picMk id="7" creationId="{047C2BA0-77C6-FD02-AB44-CFAFC6352187}"/>
          </ac:picMkLst>
        </pc:picChg>
        <pc:picChg chg="add mod">
          <ac:chgData name="Nanda Fretes" userId="3251f339cb56ebd4" providerId="LiveId" clId="{7E457523-93D9-4B1A-B6EB-A396C3F1503C}" dt="2024-04-06T19:26:27.738" v="2149" actId="1076"/>
          <ac:picMkLst>
            <pc:docMk/>
            <pc:sldMk cId="1872677134" sldId="516"/>
            <ac:picMk id="10" creationId="{C61961DF-72A4-FBAB-4D71-B1366012C382}"/>
          </ac:picMkLst>
        </pc:picChg>
        <pc:picChg chg="del">
          <ac:chgData name="Nanda Fretes" userId="3251f339cb56ebd4" providerId="LiveId" clId="{7E457523-93D9-4B1A-B6EB-A396C3F1503C}" dt="2024-04-06T19:24:56.362" v="2044" actId="478"/>
          <ac:picMkLst>
            <pc:docMk/>
            <pc:sldMk cId="1872677134" sldId="516"/>
            <ac:picMk id="12" creationId="{A726FB10-3996-E526-090A-83B202324DA7}"/>
          </ac:picMkLst>
        </pc:picChg>
        <pc:picChg chg="add mod">
          <ac:chgData name="Nanda Fretes" userId="3251f339cb56ebd4" providerId="LiveId" clId="{7E457523-93D9-4B1A-B6EB-A396C3F1503C}" dt="2024-04-06T19:26:29.222" v="2150" actId="1076"/>
          <ac:picMkLst>
            <pc:docMk/>
            <pc:sldMk cId="1872677134" sldId="516"/>
            <ac:picMk id="13" creationId="{0457B228-CFA8-3B08-160F-83349012A034}"/>
          </ac:picMkLst>
        </pc:picChg>
      </pc:sldChg>
      <pc:sldChg chg="add del">
        <pc:chgData name="Nanda Fretes" userId="3251f339cb56ebd4" providerId="LiveId" clId="{7E457523-93D9-4B1A-B6EB-A396C3F1503C}" dt="2024-04-06T17:28:52.693" v="1487" actId="47"/>
        <pc:sldMkLst>
          <pc:docMk/>
          <pc:sldMk cId="2157672982" sldId="516"/>
        </pc:sldMkLst>
      </pc:sldChg>
      <pc:sldChg chg="addSp delSp modSp add del mod">
        <pc:chgData name="Nanda Fretes" userId="3251f339cb56ebd4" providerId="LiveId" clId="{7E457523-93D9-4B1A-B6EB-A396C3F1503C}" dt="2024-04-06T19:16:43.436" v="1505" actId="47"/>
        <pc:sldMkLst>
          <pc:docMk/>
          <pc:sldMk cId="2454328270" sldId="516"/>
        </pc:sldMkLst>
        <pc:spChg chg="mod">
          <ac:chgData name="Nanda Fretes" userId="3251f339cb56ebd4" providerId="LiveId" clId="{7E457523-93D9-4B1A-B6EB-A396C3F1503C}" dt="2024-04-06T18:05:16.070" v="1502" actId="1076"/>
          <ac:spMkLst>
            <pc:docMk/>
            <pc:sldMk cId="2454328270" sldId="516"/>
            <ac:spMk id="9" creationId="{9535C404-2E68-00C5-0780-0A6543CC62AE}"/>
          </ac:spMkLst>
        </pc:spChg>
        <pc:picChg chg="del">
          <ac:chgData name="Nanda Fretes" userId="3251f339cb56ebd4" providerId="LiveId" clId="{7E457523-93D9-4B1A-B6EB-A396C3F1503C}" dt="2024-04-06T17:32:07.204" v="1495" actId="478"/>
          <ac:picMkLst>
            <pc:docMk/>
            <pc:sldMk cId="2454328270" sldId="516"/>
            <ac:picMk id="6" creationId="{533DD8A4-4BC4-FAA3-907C-3B489BF39438}"/>
          </ac:picMkLst>
        </pc:picChg>
        <pc:picChg chg="add mod">
          <ac:chgData name="Nanda Fretes" userId="3251f339cb56ebd4" providerId="LiveId" clId="{7E457523-93D9-4B1A-B6EB-A396C3F1503C}" dt="2024-04-06T18:05:18.121" v="1503" actId="1076"/>
          <ac:picMkLst>
            <pc:docMk/>
            <pc:sldMk cId="2454328270" sldId="516"/>
            <ac:picMk id="7" creationId="{8D416DF1-E59C-4099-6755-8AD5863D3E32}"/>
          </ac:picMkLst>
        </pc:picChg>
      </pc:sldChg>
      <pc:sldChg chg="addSp delSp modSp add del mod">
        <pc:chgData name="Nanda Fretes" userId="3251f339cb56ebd4" providerId="LiveId" clId="{7E457523-93D9-4B1A-B6EB-A396C3F1503C}" dt="2024-04-06T17:31:58.726" v="1493" actId="47"/>
        <pc:sldMkLst>
          <pc:docMk/>
          <pc:sldMk cId="4254717918" sldId="516"/>
        </pc:sldMkLst>
        <pc:picChg chg="del">
          <ac:chgData name="Nanda Fretes" userId="3251f339cb56ebd4" providerId="LiveId" clId="{7E457523-93D9-4B1A-B6EB-A396C3F1503C}" dt="2024-04-06T17:28:57.020" v="1489" actId="478"/>
          <ac:picMkLst>
            <pc:docMk/>
            <pc:sldMk cId="4254717918" sldId="516"/>
            <ac:picMk id="6" creationId="{533DD8A4-4BC4-FAA3-907C-3B489BF39438}"/>
          </ac:picMkLst>
        </pc:picChg>
        <pc:picChg chg="add mod">
          <ac:chgData name="Nanda Fretes" userId="3251f339cb56ebd4" providerId="LiveId" clId="{7E457523-93D9-4B1A-B6EB-A396C3F1503C}" dt="2024-04-06T17:29:04.369" v="1492" actId="14100"/>
          <ac:picMkLst>
            <pc:docMk/>
            <pc:sldMk cId="4254717918" sldId="516"/>
            <ac:picMk id="7" creationId="{F6C00E63-0442-DFC0-0DD9-B649D6DDE396}"/>
          </ac:picMkLst>
        </pc:picChg>
      </pc:sldChg>
      <pc:sldChg chg="addSp delSp modSp add mod">
        <pc:chgData name="Nanda Fretes" userId="3251f339cb56ebd4" providerId="LiveId" clId="{7E457523-93D9-4B1A-B6EB-A396C3F1503C}" dt="2024-04-06T19:28:11.427" v="2293" actId="1076"/>
        <pc:sldMkLst>
          <pc:docMk/>
          <pc:sldMk cId="1371049178" sldId="517"/>
        </pc:sldMkLst>
        <pc:spChg chg="mod">
          <ac:chgData name="Nanda Fretes" userId="3251f339cb56ebd4" providerId="LiveId" clId="{7E457523-93D9-4B1A-B6EB-A396C3F1503C}" dt="2024-04-06T19:28:11.427" v="2293" actId="1076"/>
          <ac:spMkLst>
            <pc:docMk/>
            <pc:sldMk cId="1371049178" sldId="517"/>
            <ac:spMk id="2" creationId="{3E327757-D736-0926-04D0-882278768A30}"/>
          </ac:spMkLst>
        </pc:spChg>
        <pc:picChg chg="add mod">
          <ac:chgData name="Nanda Fretes" userId="3251f339cb56ebd4" providerId="LiveId" clId="{7E457523-93D9-4B1A-B6EB-A396C3F1503C}" dt="2024-04-06T19:28:08.991" v="2292" actId="1076"/>
          <ac:picMkLst>
            <pc:docMk/>
            <pc:sldMk cId="1371049178" sldId="517"/>
            <ac:picMk id="7" creationId="{C5BA0AF5-E8C5-834F-72FE-4C72BCD3B403}"/>
          </ac:picMkLst>
        </pc:picChg>
        <pc:picChg chg="del">
          <ac:chgData name="Nanda Fretes" userId="3251f339cb56ebd4" providerId="LiveId" clId="{7E457523-93D9-4B1A-B6EB-A396C3F1503C}" dt="2024-04-06T19:27:02.963" v="2216" actId="478"/>
          <ac:picMkLst>
            <pc:docMk/>
            <pc:sldMk cId="1371049178" sldId="517"/>
            <ac:picMk id="10" creationId="{C61961DF-72A4-FBAB-4D71-B1366012C382}"/>
          </ac:picMkLst>
        </pc:picChg>
        <pc:picChg chg="del">
          <ac:chgData name="Nanda Fretes" userId="3251f339cb56ebd4" providerId="LiveId" clId="{7E457523-93D9-4B1A-B6EB-A396C3F1503C}" dt="2024-04-06T19:27:03.573" v="2217" actId="478"/>
          <ac:picMkLst>
            <pc:docMk/>
            <pc:sldMk cId="1371049178" sldId="517"/>
            <ac:picMk id="13" creationId="{0457B228-CFA8-3B08-160F-83349012A034}"/>
          </ac:picMkLst>
        </pc:picChg>
      </pc:sldChg>
      <pc:sldChg chg="delSp modSp add mod">
        <pc:chgData name="Nanda Fretes" userId="3251f339cb56ebd4" providerId="LiveId" clId="{7E457523-93D9-4B1A-B6EB-A396C3F1503C}" dt="2024-04-07T01:13:54.842" v="2400" actId="20577"/>
        <pc:sldMkLst>
          <pc:docMk/>
          <pc:sldMk cId="149656325" sldId="518"/>
        </pc:sldMkLst>
        <pc:spChg chg="mod">
          <ac:chgData name="Nanda Fretes" userId="3251f339cb56ebd4" providerId="LiveId" clId="{7E457523-93D9-4B1A-B6EB-A396C3F1503C}" dt="2024-04-07T01:13:54.842" v="2400" actId="20577"/>
          <ac:spMkLst>
            <pc:docMk/>
            <pc:sldMk cId="149656325" sldId="518"/>
            <ac:spMk id="2" creationId="{3E327757-D736-0926-04D0-882278768A30}"/>
          </ac:spMkLst>
        </pc:spChg>
        <pc:spChg chg="del">
          <ac:chgData name="Nanda Fretes" userId="3251f339cb56ebd4" providerId="LiveId" clId="{7E457523-93D9-4B1A-B6EB-A396C3F1503C}" dt="2024-04-06T19:28:18.322" v="2295" actId="478"/>
          <ac:spMkLst>
            <pc:docMk/>
            <pc:sldMk cId="149656325" sldId="518"/>
            <ac:spMk id="5" creationId="{E5292867-FD5B-168A-1C36-4584851E8ECC}"/>
          </ac:spMkLst>
        </pc:spChg>
      </pc:sldChg>
      <pc:sldChg chg="addSp delSp modSp add mod">
        <pc:chgData name="Nanda Fretes" userId="3251f339cb56ebd4" providerId="LiveId" clId="{7E457523-93D9-4B1A-B6EB-A396C3F1503C}" dt="2024-04-07T01:17:02.259" v="2597" actId="1076"/>
        <pc:sldMkLst>
          <pc:docMk/>
          <pc:sldMk cId="3431488058" sldId="519"/>
        </pc:sldMkLst>
        <pc:spChg chg="mod">
          <ac:chgData name="Nanda Fretes" userId="3251f339cb56ebd4" providerId="LiveId" clId="{7E457523-93D9-4B1A-B6EB-A396C3F1503C}" dt="2024-04-07T01:16:12.525" v="2588" actId="1076"/>
          <ac:spMkLst>
            <pc:docMk/>
            <pc:sldMk cId="3431488058" sldId="519"/>
            <ac:spMk id="2" creationId="{3E327757-D736-0926-04D0-882278768A30}"/>
          </ac:spMkLst>
        </pc:spChg>
        <pc:spChg chg="add mod">
          <ac:chgData name="Nanda Fretes" userId="3251f339cb56ebd4" providerId="LiveId" clId="{7E457523-93D9-4B1A-B6EB-A396C3F1503C}" dt="2024-04-07T01:16:45.758" v="2593" actId="208"/>
          <ac:spMkLst>
            <pc:docMk/>
            <pc:sldMk cId="3431488058" sldId="519"/>
            <ac:spMk id="9" creationId="{1DEEB91C-2D35-B0F0-EAFC-1511534BD496}"/>
          </ac:spMkLst>
        </pc:spChg>
        <pc:spChg chg="add mod">
          <ac:chgData name="Nanda Fretes" userId="3251f339cb56ebd4" providerId="LiveId" clId="{7E457523-93D9-4B1A-B6EB-A396C3F1503C}" dt="2024-04-07T01:17:02.259" v="2597" actId="1076"/>
          <ac:spMkLst>
            <pc:docMk/>
            <pc:sldMk cId="3431488058" sldId="519"/>
            <ac:spMk id="12" creationId="{ACFF8EE5-5670-47BF-7599-8F34971EC5E5}"/>
          </ac:spMkLst>
        </pc:spChg>
        <pc:picChg chg="add mod">
          <ac:chgData name="Nanda Fretes" userId="3251f339cb56ebd4" providerId="LiveId" clId="{7E457523-93D9-4B1A-B6EB-A396C3F1503C}" dt="2024-04-07T01:16:14.711" v="2589" actId="1076"/>
          <ac:picMkLst>
            <pc:docMk/>
            <pc:sldMk cId="3431488058" sldId="519"/>
            <ac:picMk id="6" creationId="{3562C7D0-B927-75A2-BD6D-1EE34E4CE7F8}"/>
          </ac:picMkLst>
        </pc:picChg>
        <pc:picChg chg="del">
          <ac:chgData name="Nanda Fretes" userId="3251f339cb56ebd4" providerId="LiveId" clId="{7E457523-93D9-4B1A-B6EB-A396C3F1503C}" dt="2024-04-07T01:16:07.117" v="2585" actId="478"/>
          <ac:picMkLst>
            <pc:docMk/>
            <pc:sldMk cId="3431488058" sldId="519"/>
            <ac:picMk id="7" creationId="{C5BA0AF5-E8C5-834F-72FE-4C72BCD3B403}"/>
          </ac:picMkLst>
        </pc:picChg>
        <pc:picChg chg="add del">
          <ac:chgData name="Nanda Fretes" userId="3251f339cb56ebd4" providerId="LiveId" clId="{7E457523-93D9-4B1A-B6EB-A396C3F1503C}" dt="2024-04-07T01:16:55.298" v="2595" actId="22"/>
          <ac:picMkLst>
            <pc:docMk/>
            <pc:sldMk cId="3431488058" sldId="519"/>
            <ac:picMk id="11" creationId="{03116724-4BED-5FE7-81C0-FB1A6C5B679B}"/>
          </ac:picMkLst>
        </pc:picChg>
      </pc:sldChg>
      <pc:sldChg chg="addSp delSp modSp add mod">
        <pc:chgData name="Nanda Fretes" userId="3251f339cb56ebd4" providerId="LiveId" clId="{7E457523-93D9-4B1A-B6EB-A396C3F1503C}" dt="2024-04-07T01:20:37.842" v="2611" actId="1076"/>
        <pc:sldMkLst>
          <pc:docMk/>
          <pc:sldMk cId="3405911525" sldId="520"/>
        </pc:sldMkLst>
        <pc:spChg chg="mod">
          <ac:chgData name="Nanda Fretes" userId="3251f339cb56ebd4" providerId="LiveId" clId="{7E457523-93D9-4B1A-B6EB-A396C3F1503C}" dt="2024-04-07T01:20:33.098" v="2610" actId="20577"/>
          <ac:spMkLst>
            <pc:docMk/>
            <pc:sldMk cId="3405911525" sldId="520"/>
            <ac:spMk id="2" creationId="{3E327757-D736-0926-04D0-882278768A30}"/>
          </ac:spMkLst>
        </pc:spChg>
        <pc:spChg chg="del">
          <ac:chgData name="Nanda Fretes" userId="3251f339cb56ebd4" providerId="LiveId" clId="{7E457523-93D9-4B1A-B6EB-A396C3F1503C}" dt="2024-04-07T01:17:36.868" v="2601" actId="478"/>
          <ac:spMkLst>
            <pc:docMk/>
            <pc:sldMk cId="3405911525" sldId="520"/>
            <ac:spMk id="9" creationId="{1DEEB91C-2D35-B0F0-EAFC-1511534BD496}"/>
          </ac:spMkLst>
        </pc:spChg>
        <pc:spChg chg="del">
          <ac:chgData name="Nanda Fretes" userId="3251f339cb56ebd4" providerId="LiveId" clId="{7E457523-93D9-4B1A-B6EB-A396C3F1503C}" dt="2024-04-07T01:17:35.043" v="2600" actId="478"/>
          <ac:spMkLst>
            <pc:docMk/>
            <pc:sldMk cId="3405911525" sldId="520"/>
            <ac:spMk id="12" creationId="{ACFF8EE5-5670-47BF-7599-8F34971EC5E5}"/>
          </ac:spMkLst>
        </pc:spChg>
        <pc:picChg chg="del">
          <ac:chgData name="Nanda Fretes" userId="3251f339cb56ebd4" providerId="LiveId" clId="{7E457523-93D9-4B1A-B6EB-A396C3F1503C}" dt="2024-04-07T01:17:33.548" v="2599" actId="478"/>
          <ac:picMkLst>
            <pc:docMk/>
            <pc:sldMk cId="3405911525" sldId="520"/>
            <ac:picMk id="6" creationId="{3562C7D0-B927-75A2-BD6D-1EE34E4CE7F8}"/>
          </ac:picMkLst>
        </pc:picChg>
        <pc:picChg chg="add del mod">
          <ac:chgData name="Nanda Fretes" userId="3251f339cb56ebd4" providerId="LiveId" clId="{7E457523-93D9-4B1A-B6EB-A396C3F1503C}" dt="2024-04-07T01:20:19.378" v="2606" actId="478"/>
          <ac:picMkLst>
            <pc:docMk/>
            <pc:sldMk cId="3405911525" sldId="520"/>
            <ac:picMk id="7" creationId="{25A7191D-B13B-9DAA-38E1-429EB8839203}"/>
          </ac:picMkLst>
        </pc:picChg>
        <pc:picChg chg="add mod">
          <ac:chgData name="Nanda Fretes" userId="3251f339cb56ebd4" providerId="LiveId" clId="{7E457523-93D9-4B1A-B6EB-A396C3F1503C}" dt="2024-04-07T01:20:37.842" v="2611" actId="1076"/>
          <ac:picMkLst>
            <pc:docMk/>
            <pc:sldMk cId="3405911525" sldId="520"/>
            <ac:picMk id="11" creationId="{706FD5DF-4A54-4DB8-1CD0-28290124AEE5}"/>
          </ac:picMkLst>
        </pc:picChg>
      </pc:sldChg>
      <pc:sldChg chg="add">
        <pc:chgData name="Nanda Fretes" userId="3251f339cb56ebd4" providerId="LiveId" clId="{7E457523-93D9-4B1A-B6EB-A396C3F1503C}" dt="2024-04-07T01:17:53.026" v="2605" actId="2890"/>
        <pc:sldMkLst>
          <pc:docMk/>
          <pc:sldMk cId="3141656020" sldId="521"/>
        </pc:sldMkLst>
      </pc:sldChg>
      <pc:sldChg chg="addSp delSp modSp add mod">
        <pc:chgData name="Nanda Fretes" userId="3251f339cb56ebd4" providerId="LiveId" clId="{7E457523-93D9-4B1A-B6EB-A396C3F1503C}" dt="2024-04-07T01:51:52.077" v="3208" actId="732"/>
        <pc:sldMkLst>
          <pc:docMk/>
          <pc:sldMk cId="1052338250" sldId="522"/>
        </pc:sldMkLst>
        <pc:spChg chg="mod">
          <ac:chgData name="Nanda Fretes" userId="3251f339cb56ebd4" providerId="LiveId" clId="{7E457523-93D9-4B1A-B6EB-A396C3F1503C}" dt="2024-04-07T01:34:13.766" v="2977" actId="20577"/>
          <ac:spMkLst>
            <pc:docMk/>
            <pc:sldMk cId="1052338250" sldId="522"/>
            <ac:spMk id="2" creationId="{3E327757-D736-0926-04D0-882278768A30}"/>
          </ac:spMkLst>
        </pc:spChg>
        <pc:picChg chg="add del mod">
          <ac:chgData name="Nanda Fretes" userId="3251f339cb56ebd4" providerId="LiveId" clId="{7E457523-93D9-4B1A-B6EB-A396C3F1503C}" dt="2024-04-07T01:51:25.450" v="3203" actId="478"/>
          <ac:picMkLst>
            <pc:docMk/>
            <pc:sldMk cId="1052338250" sldId="522"/>
            <ac:picMk id="6" creationId="{39CBCFF7-8D6E-53D0-99F9-39A28FA4F3D0}"/>
          </ac:picMkLst>
        </pc:picChg>
        <pc:picChg chg="del">
          <ac:chgData name="Nanda Fretes" userId="3251f339cb56ebd4" providerId="LiveId" clId="{7E457523-93D9-4B1A-B6EB-A396C3F1503C}" dt="2024-04-07T01:32:54.329" v="2887" actId="478"/>
          <ac:picMkLst>
            <pc:docMk/>
            <pc:sldMk cId="1052338250" sldId="522"/>
            <ac:picMk id="7" creationId="{25A7191D-B13B-9DAA-38E1-429EB8839203}"/>
          </ac:picMkLst>
        </pc:picChg>
        <pc:picChg chg="add del">
          <ac:chgData name="Nanda Fretes" userId="3251f339cb56ebd4" providerId="LiveId" clId="{7E457523-93D9-4B1A-B6EB-A396C3F1503C}" dt="2024-04-07T01:51:28.021" v="3205" actId="22"/>
          <ac:picMkLst>
            <pc:docMk/>
            <pc:sldMk cId="1052338250" sldId="522"/>
            <ac:picMk id="10" creationId="{3AAA0104-11D4-EA88-90EE-BFC888D18A9B}"/>
          </ac:picMkLst>
        </pc:picChg>
        <pc:picChg chg="add mod modCrop">
          <ac:chgData name="Nanda Fretes" userId="3251f339cb56ebd4" providerId="LiveId" clId="{7E457523-93D9-4B1A-B6EB-A396C3F1503C}" dt="2024-04-07T01:51:52.077" v="3208" actId="732"/>
          <ac:picMkLst>
            <pc:docMk/>
            <pc:sldMk cId="1052338250" sldId="522"/>
            <ac:picMk id="12" creationId="{A3F7547B-BD6E-A039-3631-88690DBCBD56}"/>
          </ac:picMkLst>
        </pc:picChg>
      </pc:sldChg>
      <pc:sldChg chg="addSp delSp modSp add mod">
        <pc:chgData name="Nanda Fretes" userId="3251f339cb56ebd4" providerId="LiveId" clId="{7E457523-93D9-4B1A-B6EB-A396C3F1503C}" dt="2024-04-07T01:52:33.839" v="3210" actId="22"/>
        <pc:sldMkLst>
          <pc:docMk/>
          <pc:sldMk cId="2810094386" sldId="523"/>
        </pc:sldMkLst>
        <pc:spChg chg="mod">
          <ac:chgData name="Nanda Fretes" userId="3251f339cb56ebd4" providerId="LiveId" clId="{7E457523-93D9-4B1A-B6EB-A396C3F1503C}" dt="2024-04-07T01:40:09.702" v="3125" actId="20577"/>
          <ac:spMkLst>
            <pc:docMk/>
            <pc:sldMk cId="2810094386" sldId="523"/>
            <ac:spMk id="2" creationId="{3E327757-D736-0926-04D0-882278768A30}"/>
          </ac:spMkLst>
        </pc:spChg>
        <pc:picChg chg="del">
          <ac:chgData name="Nanda Fretes" userId="3251f339cb56ebd4" providerId="LiveId" clId="{7E457523-93D9-4B1A-B6EB-A396C3F1503C}" dt="2024-04-07T01:40:48.686" v="3126" actId="478"/>
          <ac:picMkLst>
            <pc:docMk/>
            <pc:sldMk cId="2810094386" sldId="523"/>
            <ac:picMk id="6" creationId="{39CBCFF7-8D6E-53D0-99F9-39A28FA4F3D0}"/>
          </ac:picMkLst>
        </pc:picChg>
        <pc:picChg chg="add del mod">
          <ac:chgData name="Nanda Fretes" userId="3251f339cb56ebd4" providerId="LiveId" clId="{7E457523-93D9-4B1A-B6EB-A396C3F1503C}" dt="2024-04-07T01:52:32.569" v="3209" actId="478"/>
          <ac:picMkLst>
            <pc:docMk/>
            <pc:sldMk cId="2810094386" sldId="523"/>
            <ac:picMk id="7" creationId="{9F0F5515-8217-595A-E82C-D8F9B8ADA8BF}"/>
          </ac:picMkLst>
        </pc:picChg>
        <pc:picChg chg="add">
          <ac:chgData name="Nanda Fretes" userId="3251f339cb56ebd4" providerId="LiveId" clId="{7E457523-93D9-4B1A-B6EB-A396C3F1503C}" dt="2024-04-07T01:52:33.839" v="3210" actId="22"/>
          <ac:picMkLst>
            <pc:docMk/>
            <pc:sldMk cId="2810094386" sldId="523"/>
            <ac:picMk id="10" creationId="{4A439AC4-2BD8-1458-DF54-2BFAE83A0093}"/>
          </ac:picMkLst>
        </pc:picChg>
      </pc:sldChg>
      <pc:sldChg chg="addSp delSp modSp add mod">
        <pc:chgData name="Nanda Fretes" userId="3251f339cb56ebd4" providerId="LiveId" clId="{7E457523-93D9-4B1A-B6EB-A396C3F1503C}" dt="2024-04-07T01:42:40.400" v="3202" actId="1076"/>
        <pc:sldMkLst>
          <pc:docMk/>
          <pc:sldMk cId="1638426738" sldId="524"/>
        </pc:sldMkLst>
        <pc:spChg chg="mod">
          <ac:chgData name="Nanda Fretes" userId="3251f339cb56ebd4" providerId="LiveId" clId="{7E457523-93D9-4B1A-B6EB-A396C3F1503C}" dt="2024-04-07T01:42:35.750" v="3201" actId="6549"/>
          <ac:spMkLst>
            <pc:docMk/>
            <pc:sldMk cId="1638426738" sldId="524"/>
            <ac:spMk id="2" creationId="{3E327757-D736-0926-04D0-882278768A30}"/>
          </ac:spMkLst>
        </pc:spChg>
        <pc:picChg chg="add mod">
          <ac:chgData name="Nanda Fretes" userId="3251f339cb56ebd4" providerId="LiveId" clId="{7E457523-93D9-4B1A-B6EB-A396C3F1503C}" dt="2024-04-07T01:42:40.400" v="3202" actId="1076"/>
          <ac:picMkLst>
            <pc:docMk/>
            <pc:sldMk cId="1638426738" sldId="524"/>
            <ac:picMk id="6" creationId="{4CB7BA2D-CDF4-2D5A-8C71-20CB65BE5C8B}"/>
          </ac:picMkLst>
        </pc:picChg>
        <pc:picChg chg="del">
          <ac:chgData name="Nanda Fretes" userId="3251f339cb56ebd4" providerId="LiveId" clId="{7E457523-93D9-4B1A-B6EB-A396C3F1503C}" dt="2024-04-07T01:42:09.976" v="3130" actId="478"/>
          <ac:picMkLst>
            <pc:docMk/>
            <pc:sldMk cId="1638426738" sldId="524"/>
            <ac:picMk id="7" creationId="{9F0F5515-8217-595A-E82C-D8F9B8ADA8BF}"/>
          </ac:picMkLst>
        </pc:picChg>
      </pc:sldChg>
      <pc:sldChg chg="addSp delSp modSp add mod">
        <pc:chgData name="Nanda Fretes" userId="3251f339cb56ebd4" providerId="LiveId" clId="{7E457523-93D9-4B1A-B6EB-A396C3F1503C}" dt="2024-04-08T13:06:27.313" v="3626" actId="20577"/>
        <pc:sldMkLst>
          <pc:docMk/>
          <pc:sldMk cId="4175137759" sldId="525"/>
        </pc:sldMkLst>
        <pc:spChg chg="mod">
          <ac:chgData name="Nanda Fretes" userId="3251f339cb56ebd4" providerId="LiveId" clId="{7E457523-93D9-4B1A-B6EB-A396C3F1503C}" dt="2024-04-08T13:06:27.313" v="3626" actId="20577"/>
          <ac:spMkLst>
            <pc:docMk/>
            <pc:sldMk cId="4175137759" sldId="525"/>
            <ac:spMk id="2" creationId="{3E327757-D736-0926-04D0-882278768A30}"/>
          </ac:spMkLst>
        </pc:spChg>
        <pc:picChg chg="del mod">
          <ac:chgData name="Nanda Fretes" userId="3251f339cb56ebd4" providerId="LiveId" clId="{7E457523-93D9-4B1A-B6EB-A396C3F1503C}" dt="2024-04-08T13:03:29.470" v="3413" actId="478"/>
          <ac:picMkLst>
            <pc:docMk/>
            <pc:sldMk cId="4175137759" sldId="525"/>
            <ac:picMk id="6" creationId="{4CB7BA2D-CDF4-2D5A-8C71-20CB65BE5C8B}"/>
          </ac:picMkLst>
        </pc:picChg>
        <pc:picChg chg="add mod">
          <ac:chgData name="Nanda Fretes" userId="3251f339cb56ebd4" providerId="LiveId" clId="{7E457523-93D9-4B1A-B6EB-A396C3F1503C}" dt="2024-04-08T13:06:22.113" v="3623" actId="1076"/>
          <ac:picMkLst>
            <pc:docMk/>
            <pc:sldMk cId="4175137759" sldId="525"/>
            <ac:picMk id="7" creationId="{AAF174E0-CF5F-F469-A773-0E7974A31876}"/>
          </ac:picMkLst>
        </pc:picChg>
      </pc:sldChg>
      <pc:sldChg chg="delSp modSp add mod">
        <pc:chgData name="Nanda Fretes" userId="3251f339cb56ebd4" providerId="LiveId" clId="{7E457523-93D9-4B1A-B6EB-A396C3F1503C}" dt="2024-04-08T13:07:57.380" v="3633" actId="1076"/>
        <pc:sldMkLst>
          <pc:docMk/>
          <pc:sldMk cId="180155021" sldId="526"/>
        </pc:sldMkLst>
        <pc:spChg chg="mod">
          <ac:chgData name="Nanda Fretes" userId="3251f339cb56ebd4" providerId="LiveId" clId="{7E457523-93D9-4B1A-B6EB-A396C3F1503C}" dt="2024-04-08T13:07:57.380" v="3633" actId="1076"/>
          <ac:spMkLst>
            <pc:docMk/>
            <pc:sldMk cId="180155021" sldId="526"/>
            <ac:spMk id="2" creationId="{3E327757-D736-0926-04D0-882278768A30}"/>
          </ac:spMkLst>
        </pc:spChg>
        <pc:picChg chg="del">
          <ac:chgData name="Nanda Fretes" userId="3251f339cb56ebd4" providerId="LiveId" clId="{7E457523-93D9-4B1A-B6EB-A396C3F1503C}" dt="2024-04-08T13:07:32.407" v="3628" actId="478"/>
          <ac:picMkLst>
            <pc:docMk/>
            <pc:sldMk cId="180155021" sldId="526"/>
            <ac:picMk id="7" creationId="{AAF174E0-CF5F-F469-A773-0E7974A31876}"/>
          </ac:picMkLst>
        </pc:picChg>
      </pc:sldChg>
      <pc:sldChg chg="modSp add mod">
        <pc:chgData name="Nanda Fretes" userId="3251f339cb56ebd4" providerId="LiveId" clId="{7E457523-93D9-4B1A-B6EB-A396C3F1503C}" dt="2024-04-08T13:20:43.650" v="3925" actId="20577"/>
        <pc:sldMkLst>
          <pc:docMk/>
          <pc:sldMk cId="2858959307" sldId="527"/>
        </pc:sldMkLst>
        <pc:spChg chg="mod">
          <ac:chgData name="Nanda Fretes" userId="3251f339cb56ebd4" providerId="LiveId" clId="{7E457523-93D9-4B1A-B6EB-A396C3F1503C}" dt="2024-04-08T13:20:43.650" v="3925" actId="20577"/>
          <ac:spMkLst>
            <pc:docMk/>
            <pc:sldMk cId="2858959307" sldId="527"/>
            <ac:spMk id="2" creationId="{3E327757-D736-0926-04D0-882278768A30}"/>
          </ac:spMkLst>
        </pc:spChg>
      </pc:sldChg>
      <pc:sldChg chg="addSp delSp modSp add mod">
        <pc:chgData name="Nanda Fretes" userId="3251f339cb56ebd4" providerId="LiveId" clId="{7E457523-93D9-4B1A-B6EB-A396C3F1503C}" dt="2024-04-08T13:17:58.988" v="3922" actId="1076"/>
        <pc:sldMkLst>
          <pc:docMk/>
          <pc:sldMk cId="3415356369" sldId="528"/>
        </pc:sldMkLst>
        <pc:spChg chg="del">
          <ac:chgData name="Nanda Fretes" userId="3251f339cb56ebd4" providerId="LiveId" clId="{7E457523-93D9-4B1A-B6EB-A396C3F1503C}" dt="2024-04-08T13:17:52.176" v="3919" actId="478"/>
          <ac:spMkLst>
            <pc:docMk/>
            <pc:sldMk cId="3415356369" sldId="528"/>
            <ac:spMk id="2" creationId="{3E327757-D736-0926-04D0-882278768A30}"/>
          </ac:spMkLst>
        </pc:spChg>
        <pc:picChg chg="add mod">
          <ac:chgData name="Nanda Fretes" userId="3251f339cb56ebd4" providerId="LiveId" clId="{7E457523-93D9-4B1A-B6EB-A396C3F1503C}" dt="2024-04-08T13:17:58.988" v="3922" actId="1076"/>
          <ac:picMkLst>
            <pc:docMk/>
            <pc:sldMk cId="3415356369" sldId="528"/>
            <ac:picMk id="6" creationId="{7CCA34A3-57C7-011E-BEF3-7F764A0716DC}"/>
          </ac:picMkLst>
        </pc:picChg>
      </pc:sldChg>
      <pc:sldChg chg="addSp delSp modSp add mod">
        <pc:chgData name="Nanda Fretes" userId="3251f339cb56ebd4" providerId="LiveId" clId="{7E457523-93D9-4B1A-B6EB-A396C3F1503C}" dt="2024-04-08T13:25:01.502" v="4287" actId="1036"/>
        <pc:sldMkLst>
          <pc:docMk/>
          <pc:sldMk cId="614636169" sldId="529"/>
        </pc:sldMkLst>
        <pc:spChg chg="add mod">
          <ac:chgData name="Nanda Fretes" userId="3251f339cb56ebd4" providerId="LiveId" clId="{7E457523-93D9-4B1A-B6EB-A396C3F1503C}" dt="2024-04-08T13:24:24.806" v="4278" actId="6549"/>
          <ac:spMkLst>
            <pc:docMk/>
            <pc:sldMk cId="614636169" sldId="529"/>
            <ac:spMk id="2" creationId="{713D0F2A-97CC-8DD0-53F9-F4CFF1EED729}"/>
          </ac:spMkLst>
        </pc:spChg>
        <pc:spChg chg="add mod">
          <ac:chgData name="Nanda Fretes" userId="3251f339cb56ebd4" providerId="LiveId" clId="{7E457523-93D9-4B1A-B6EB-A396C3F1503C}" dt="2024-04-08T13:21:21.492" v="4005"/>
          <ac:spMkLst>
            <pc:docMk/>
            <pc:sldMk cId="614636169" sldId="529"/>
            <ac:spMk id="5" creationId="{6A102280-3CAC-9147-561D-7A830F0D6370}"/>
          </ac:spMkLst>
        </pc:spChg>
        <pc:spChg chg="add mod">
          <ac:chgData name="Nanda Fretes" userId="3251f339cb56ebd4" providerId="LiveId" clId="{7E457523-93D9-4B1A-B6EB-A396C3F1503C}" dt="2024-04-08T13:25:01.502" v="4287" actId="1036"/>
          <ac:spMkLst>
            <pc:docMk/>
            <pc:sldMk cId="614636169" sldId="529"/>
            <ac:spMk id="12" creationId="{B4B810C8-6B96-68DA-5B01-7F7E364935E8}"/>
          </ac:spMkLst>
        </pc:spChg>
        <pc:picChg chg="del">
          <ac:chgData name="Nanda Fretes" userId="3251f339cb56ebd4" providerId="LiveId" clId="{7E457523-93D9-4B1A-B6EB-A396C3F1503C}" dt="2024-04-08T13:20:28.154" v="3924" actId="478"/>
          <ac:picMkLst>
            <pc:docMk/>
            <pc:sldMk cId="614636169" sldId="529"/>
            <ac:picMk id="6" creationId="{7CCA34A3-57C7-011E-BEF3-7F764A0716DC}"/>
          </ac:picMkLst>
        </pc:picChg>
        <pc:picChg chg="add mod">
          <ac:chgData name="Nanda Fretes" userId="3251f339cb56ebd4" providerId="LiveId" clId="{7E457523-93D9-4B1A-B6EB-A396C3F1503C}" dt="2024-04-08T13:24:22.682" v="4277" actId="1076"/>
          <ac:picMkLst>
            <pc:docMk/>
            <pc:sldMk cId="614636169" sldId="529"/>
            <ac:picMk id="9" creationId="{17177498-CB1E-BAAA-F453-F2DEA90F927D}"/>
          </ac:picMkLst>
        </pc:picChg>
        <pc:picChg chg="add mod">
          <ac:chgData name="Nanda Fretes" userId="3251f339cb56ebd4" providerId="LiveId" clId="{7E457523-93D9-4B1A-B6EB-A396C3F1503C}" dt="2024-04-08T13:24:31.106" v="4280" actId="1076"/>
          <ac:picMkLst>
            <pc:docMk/>
            <pc:sldMk cId="614636169" sldId="529"/>
            <ac:picMk id="11" creationId="{89EC1BE0-853C-1DEF-0198-47C6318A2340}"/>
          </ac:picMkLst>
        </pc:picChg>
      </pc:sldChg>
      <pc:sldChg chg="addSp delSp modSp add mod">
        <pc:chgData name="Nanda Fretes" userId="3251f339cb56ebd4" providerId="LiveId" clId="{7E457523-93D9-4B1A-B6EB-A396C3F1503C}" dt="2024-04-08T15:39:33.806" v="5457" actId="20577"/>
        <pc:sldMkLst>
          <pc:docMk/>
          <pc:sldMk cId="152603320" sldId="530"/>
        </pc:sldMkLst>
        <pc:spChg chg="mod">
          <ac:chgData name="Nanda Fretes" userId="3251f339cb56ebd4" providerId="LiveId" clId="{7E457523-93D9-4B1A-B6EB-A396C3F1503C}" dt="2024-04-08T15:39:33.806" v="5457" actId="20577"/>
          <ac:spMkLst>
            <pc:docMk/>
            <pc:sldMk cId="152603320" sldId="530"/>
            <ac:spMk id="2" creationId="{713D0F2A-97CC-8DD0-53F9-F4CFF1EED729}"/>
          </ac:spMkLst>
        </pc:spChg>
        <pc:spChg chg="add">
          <ac:chgData name="Nanda Fretes" userId="3251f339cb56ebd4" providerId="LiveId" clId="{7E457523-93D9-4B1A-B6EB-A396C3F1503C}" dt="2024-04-08T13:32:03.396" v="4572"/>
          <ac:spMkLst>
            <pc:docMk/>
            <pc:sldMk cId="152603320" sldId="530"/>
            <ac:spMk id="5" creationId="{CA385816-F1EB-4AC6-9D71-22EC1D4923E9}"/>
          </ac:spMkLst>
        </pc:spChg>
        <pc:spChg chg="add mod">
          <ac:chgData name="Nanda Fretes" userId="3251f339cb56ebd4" providerId="LiveId" clId="{7E457523-93D9-4B1A-B6EB-A396C3F1503C}" dt="2024-04-08T13:32:10.546" v="4574"/>
          <ac:spMkLst>
            <pc:docMk/>
            <pc:sldMk cId="152603320" sldId="530"/>
            <ac:spMk id="6" creationId="{AA3B2E9A-6031-AB4C-D1AD-BA0DAB7AEE75}"/>
          </ac:spMkLst>
        </pc:spChg>
        <pc:spChg chg="add">
          <ac:chgData name="Nanda Fretes" userId="3251f339cb56ebd4" providerId="LiveId" clId="{7E457523-93D9-4B1A-B6EB-A396C3F1503C}" dt="2024-04-08T13:34:48.249" v="4709"/>
          <ac:spMkLst>
            <pc:docMk/>
            <pc:sldMk cId="152603320" sldId="530"/>
            <ac:spMk id="7" creationId="{C15A5DB8-8AA8-B4AD-9BF8-F5CD3AF97E67}"/>
          </ac:spMkLst>
        </pc:spChg>
        <pc:spChg chg="del">
          <ac:chgData name="Nanda Fretes" userId="3251f339cb56ebd4" providerId="LiveId" clId="{7E457523-93D9-4B1A-B6EB-A396C3F1503C}" dt="2024-04-08T13:32:16.621" v="4575" actId="478"/>
          <ac:spMkLst>
            <pc:docMk/>
            <pc:sldMk cId="152603320" sldId="530"/>
            <ac:spMk id="8" creationId="{4FD59500-EC0E-5937-C9D0-8413DF5B3EF1}"/>
          </ac:spMkLst>
        </pc:spChg>
        <pc:spChg chg="add">
          <ac:chgData name="Nanda Fretes" userId="3251f339cb56ebd4" providerId="LiveId" clId="{7E457523-93D9-4B1A-B6EB-A396C3F1503C}" dt="2024-04-08T13:35:12.775" v="4710"/>
          <ac:spMkLst>
            <pc:docMk/>
            <pc:sldMk cId="152603320" sldId="530"/>
            <ac:spMk id="10" creationId="{1B34A647-AA71-B878-0153-E39B3746D4E9}"/>
          </ac:spMkLst>
        </pc:spChg>
        <pc:spChg chg="del">
          <ac:chgData name="Nanda Fretes" userId="3251f339cb56ebd4" providerId="LiveId" clId="{7E457523-93D9-4B1A-B6EB-A396C3F1503C}" dt="2024-04-08T13:25:43.059" v="4293" actId="478"/>
          <ac:spMkLst>
            <pc:docMk/>
            <pc:sldMk cId="152603320" sldId="530"/>
            <ac:spMk id="12" creationId="{B4B810C8-6B96-68DA-5B01-7F7E364935E8}"/>
          </ac:spMkLst>
        </pc:spChg>
        <pc:picChg chg="del">
          <ac:chgData name="Nanda Fretes" userId="3251f339cb56ebd4" providerId="LiveId" clId="{7E457523-93D9-4B1A-B6EB-A396C3F1503C}" dt="2024-04-08T13:25:28.539" v="4291" actId="478"/>
          <ac:picMkLst>
            <pc:docMk/>
            <pc:sldMk cId="152603320" sldId="530"/>
            <ac:picMk id="9" creationId="{17177498-CB1E-BAAA-F453-F2DEA90F927D}"/>
          </ac:picMkLst>
        </pc:picChg>
        <pc:picChg chg="del">
          <ac:chgData name="Nanda Fretes" userId="3251f339cb56ebd4" providerId="LiveId" clId="{7E457523-93D9-4B1A-B6EB-A396C3F1503C}" dt="2024-04-08T13:25:30.354" v="4292" actId="478"/>
          <ac:picMkLst>
            <pc:docMk/>
            <pc:sldMk cId="152603320" sldId="530"/>
            <ac:picMk id="11" creationId="{89EC1BE0-853C-1DEF-0198-47C6318A2340}"/>
          </ac:picMkLst>
        </pc:picChg>
      </pc:sldChg>
      <pc:sldChg chg="add del">
        <pc:chgData name="Nanda Fretes" userId="3251f339cb56ebd4" providerId="LiveId" clId="{7E457523-93D9-4B1A-B6EB-A396C3F1503C}" dt="2024-04-08T13:25:23.407" v="4289" actId="47"/>
        <pc:sldMkLst>
          <pc:docMk/>
          <pc:sldMk cId="286018108" sldId="530"/>
        </pc:sldMkLst>
      </pc:sldChg>
      <pc:sldChg chg="addSp modSp add mod">
        <pc:chgData name="Nanda Fretes" userId="3251f339cb56ebd4" providerId="LiveId" clId="{7E457523-93D9-4B1A-B6EB-A396C3F1503C}" dt="2024-04-08T15:39:19.006" v="5456" actId="207"/>
        <pc:sldMkLst>
          <pc:docMk/>
          <pc:sldMk cId="2012332865" sldId="531"/>
        </pc:sldMkLst>
        <pc:spChg chg="mod">
          <ac:chgData name="Nanda Fretes" userId="3251f339cb56ebd4" providerId="LiveId" clId="{7E457523-93D9-4B1A-B6EB-A396C3F1503C}" dt="2024-04-08T15:39:19.006" v="5456" actId="207"/>
          <ac:spMkLst>
            <pc:docMk/>
            <pc:sldMk cId="2012332865" sldId="531"/>
            <ac:spMk id="2" creationId="{713D0F2A-97CC-8DD0-53F9-F4CFF1EED729}"/>
          </ac:spMkLst>
        </pc:spChg>
        <pc:picChg chg="add mod">
          <ac:chgData name="Nanda Fretes" userId="3251f339cb56ebd4" providerId="LiveId" clId="{7E457523-93D9-4B1A-B6EB-A396C3F1503C}" dt="2024-04-08T13:41:47.499" v="4948" actId="1076"/>
          <ac:picMkLst>
            <pc:docMk/>
            <pc:sldMk cId="2012332865" sldId="531"/>
            <ac:picMk id="6" creationId="{BFBC782A-9D07-2991-430E-5189BCAB3D30}"/>
          </ac:picMkLst>
        </pc:picChg>
      </pc:sldChg>
      <pc:sldChg chg="delSp modSp add del mod">
        <pc:chgData name="Nanda Fretes" userId="3251f339cb56ebd4" providerId="LiveId" clId="{7E457523-93D9-4B1A-B6EB-A396C3F1503C}" dt="2024-04-08T15:41:54.448" v="5487" actId="47"/>
        <pc:sldMkLst>
          <pc:docMk/>
          <pc:sldMk cId="2217291203" sldId="532"/>
        </pc:sldMkLst>
        <pc:spChg chg="mod">
          <ac:chgData name="Nanda Fretes" userId="3251f339cb56ebd4" providerId="LiveId" clId="{7E457523-93D9-4B1A-B6EB-A396C3F1503C}" dt="2024-04-08T15:39:08.398" v="5455" actId="207"/>
          <ac:spMkLst>
            <pc:docMk/>
            <pc:sldMk cId="2217291203" sldId="532"/>
            <ac:spMk id="2" creationId="{713D0F2A-97CC-8DD0-53F9-F4CFF1EED729}"/>
          </ac:spMkLst>
        </pc:spChg>
        <pc:picChg chg="del">
          <ac:chgData name="Nanda Fretes" userId="3251f339cb56ebd4" providerId="LiveId" clId="{7E457523-93D9-4B1A-B6EB-A396C3F1503C}" dt="2024-04-08T13:44:54.033" v="5225" actId="478"/>
          <ac:picMkLst>
            <pc:docMk/>
            <pc:sldMk cId="2217291203" sldId="532"/>
            <ac:picMk id="6" creationId="{BFBC782A-9D07-2991-430E-5189BCAB3D30}"/>
          </ac:picMkLst>
        </pc:picChg>
      </pc:sldChg>
      <pc:sldChg chg="modSp add mod">
        <pc:chgData name="Nanda Fretes" userId="3251f339cb56ebd4" providerId="LiveId" clId="{7E457523-93D9-4B1A-B6EB-A396C3F1503C}" dt="2024-04-08T15:41:39.515" v="5486" actId="20577"/>
        <pc:sldMkLst>
          <pc:docMk/>
          <pc:sldMk cId="1794862016" sldId="533"/>
        </pc:sldMkLst>
        <pc:spChg chg="mod">
          <ac:chgData name="Nanda Fretes" userId="3251f339cb56ebd4" providerId="LiveId" clId="{7E457523-93D9-4B1A-B6EB-A396C3F1503C}" dt="2024-04-08T15:41:39.515" v="5486" actId="20577"/>
          <ac:spMkLst>
            <pc:docMk/>
            <pc:sldMk cId="1794862016" sldId="533"/>
            <ac:spMk id="2" creationId="{713D0F2A-97CC-8DD0-53F9-F4CFF1EED729}"/>
          </ac:spMkLst>
        </pc:spChg>
      </pc:sldChg>
      <pc:sldChg chg="modSp add mod">
        <pc:chgData name="Nanda Fretes" userId="3251f339cb56ebd4" providerId="LiveId" clId="{7E457523-93D9-4B1A-B6EB-A396C3F1503C}" dt="2024-04-19T11:25:38.821" v="6274" actId="20577"/>
        <pc:sldMkLst>
          <pc:docMk/>
          <pc:sldMk cId="1548604094" sldId="534"/>
        </pc:sldMkLst>
        <pc:spChg chg="mod">
          <ac:chgData name="Nanda Fretes" userId="3251f339cb56ebd4" providerId="LiveId" clId="{7E457523-93D9-4B1A-B6EB-A396C3F1503C}" dt="2024-04-19T11:25:38.821" v="6274" actId="20577"/>
          <ac:spMkLst>
            <pc:docMk/>
            <pc:sldMk cId="1548604094" sldId="534"/>
            <ac:spMk id="2" creationId="{713D0F2A-97CC-8DD0-53F9-F4CFF1EED729}"/>
          </ac:spMkLst>
        </pc:spChg>
      </pc:sldChg>
      <pc:sldChg chg="modSp add mod">
        <pc:chgData name="Nanda Fretes" userId="3251f339cb56ebd4" providerId="LiveId" clId="{7E457523-93D9-4B1A-B6EB-A396C3F1503C}" dt="2024-04-08T16:12:45.538" v="5801" actId="20577"/>
        <pc:sldMkLst>
          <pc:docMk/>
          <pc:sldMk cId="1714777112" sldId="535"/>
        </pc:sldMkLst>
        <pc:spChg chg="mod">
          <ac:chgData name="Nanda Fretes" userId="3251f339cb56ebd4" providerId="LiveId" clId="{7E457523-93D9-4B1A-B6EB-A396C3F1503C}" dt="2024-04-08T16:12:45.538" v="5801" actId="20577"/>
          <ac:spMkLst>
            <pc:docMk/>
            <pc:sldMk cId="1714777112" sldId="535"/>
            <ac:spMk id="2" creationId="{713D0F2A-97CC-8DD0-53F9-F4CFF1EED729}"/>
          </ac:spMkLst>
        </pc:spChg>
      </pc:sldChg>
      <pc:sldChg chg="modSp add mod">
        <pc:chgData name="Nanda Fretes" userId="3251f339cb56ebd4" providerId="LiveId" clId="{7E457523-93D9-4B1A-B6EB-A396C3F1503C}" dt="2024-04-19T11:26:53.538" v="6276" actId="20577"/>
        <pc:sldMkLst>
          <pc:docMk/>
          <pc:sldMk cId="2329074860" sldId="536"/>
        </pc:sldMkLst>
        <pc:spChg chg="mod">
          <ac:chgData name="Nanda Fretes" userId="3251f339cb56ebd4" providerId="LiveId" clId="{7E457523-93D9-4B1A-B6EB-A396C3F1503C}" dt="2024-04-19T11:26:53.538" v="6276" actId="20577"/>
          <ac:spMkLst>
            <pc:docMk/>
            <pc:sldMk cId="2329074860" sldId="536"/>
            <ac:spMk id="2" creationId="{713D0F2A-97CC-8DD0-53F9-F4CFF1EED729}"/>
          </ac:spMkLst>
        </pc:spChg>
      </pc:sldChg>
      <pc:sldChg chg="addSp modSp add mod">
        <pc:chgData name="Nanda Fretes" userId="3251f339cb56ebd4" providerId="LiveId" clId="{7E457523-93D9-4B1A-B6EB-A396C3F1503C}" dt="2024-04-08T16:26:12.188" v="5812" actId="1076"/>
        <pc:sldMkLst>
          <pc:docMk/>
          <pc:sldMk cId="2309090389" sldId="537"/>
        </pc:sldMkLst>
        <pc:spChg chg="add mod">
          <ac:chgData name="Nanda Fretes" userId="3251f339cb56ebd4" providerId="LiveId" clId="{7E457523-93D9-4B1A-B6EB-A396C3F1503C}" dt="2024-04-08T16:26:12.188" v="5812" actId="1076"/>
          <ac:spMkLst>
            <pc:docMk/>
            <pc:sldMk cId="2309090389" sldId="537"/>
            <ac:spMk id="6" creationId="{C5FC490F-391F-C174-D7AC-C4BC54AD40D1}"/>
          </ac:spMkLst>
        </pc:spChg>
      </pc:sldChg>
      <pc:sldChg chg="addSp delSp modSp add mod">
        <pc:chgData name="Nanda Fretes" userId="3251f339cb56ebd4" providerId="LiveId" clId="{7E457523-93D9-4B1A-B6EB-A396C3F1503C}" dt="2024-04-08T16:39:04.729" v="5844" actId="255"/>
        <pc:sldMkLst>
          <pc:docMk/>
          <pc:sldMk cId="126486483" sldId="538"/>
        </pc:sldMkLst>
        <pc:spChg chg="mod">
          <ac:chgData name="Nanda Fretes" userId="3251f339cb56ebd4" providerId="LiveId" clId="{7E457523-93D9-4B1A-B6EB-A396C3F1503C}" dt="2024-04-08T16:38:55.899" v="5842" actId="1076"/>
          <ac:spMkLst>
            <pc:docMk/>
            <pc:sldMk cId="126486483" sldId="538"/>
            <ac:spMk id="2" creationId="{713D0F2A-97CC-8DD0-53F9-F4CFF1EED729}"/>
          </ac:spMkLst>
        </pc:spChg>
        <pc:spChg chg="del mod">
          <ac:chgData name="Nanda Fretes" userId="3251f339cb56ebd4" providerId="LiveId" clId="{7E457523-93D9-4B1A-B6EB-A396C3F1503C}" dt="2024-04-08T16:36:39.637" v="5826" actId="478"/>
          <ac:spMkLst>
            <pc:docMk/>
            <pc:sldMk cId="126486483" sldId="538"/>
            <ac:spMk id="6" creationId="{C5FC490F-391F-C174-D7AC-C4BC54AD40D1}"/>
          </ac:spMkLst>
        </pc:spChg>
        <pc:spChg chg="add del mod">
          <ac:chgData name="Nanda Fretes" userId="3251f339cb56ebd4" providerId="LiveId" clId="{7E457523-93D9-4B1A-B6EB-A396C3F1503C}" dt="2024-04-08T16:36:13.893" v="5824" actId="478"/>
          <ac:spMkLst>
            <pc:docMk/>
            <pc:sldMk cId="126486483" sldId="538"/>
            <ac:spMk id="7" creationId="{0F81146B-1A9E-FD39-5560-2F87EAF1B879}"/>
          </ac:spMkLst>
        </pc:spChg>
        <pc:spChg chg="add mod">
          <ac:chgData name="Nanda Fretes" userId="3251f339cb56ebd4" providerId="LiveId" clId="{7E457523-93D9-4B1A-B6EB-A396C3F1503C}" dt="2024-04-08T16:39:04.729" v="5844" actId="255"/>
          <ac:spMkLst>
            <pc:docMk/>
            <pc:sldMk cId="126486483" sldId="538"/>
            <ac:spMk id="9" creationId="{20EB5C4F-9F6B-876F-BEDB-E162B5110D0E}"/>
          </ac:spMkLst>
        </pc:spChg>
        <pc:spChg chg="add del mod">
          <ac:chgData name="Nanda Fretes" userId="3251f339cb56ebd4" providerId="LiveId" clId="{7E457523-93D9-4B1A-B6EB-A396C3F1503C}" dt="2024-04-08T16:37:33.398" v="5834" actId="478"/>
          <ac:spMkLst>
            <pc:docMk/>
            <pc:sldMk cId="126486483" sldId="538"/>
            <ac:spMk id="10" creationId="{C7FE2205-B649-2D28-00B5-2C8A21B78A45}"/>
          </ac:spMkLst>
        </pc:spChg>
      </pc:sldChg>
      <pc:sldChg chg="addSp delSp modSp add mod">
        <pc:chgData name="Nanda Fretes" userId="3251f339cb56ebd4" providerId="LiveId" clId="{7E457523-93D9-4B1A-B6EB-A396C3F1503C}" dt="2024-04-08T16:42:09.209" v="5970" actId="1076"/>
        <pc:sldMkLst>
          <pc:docMk/>
          <pc:sldMk cId="1037947670" sldId="539"/>
        </pc:sldMkLst>
        <pc:spChg chg="mod">
          <ac:chgData name="Nanda Fretes" userId="3251f339cb56ebd4" providerId="LiveId" clId="{7E457523-93D9-4B1A-B6EB-A396C3F1503C}" dt="2024-04-08T16:41:20.955" v="5968" actId="1076"/>
          <ac:spMkLst>
            <pc:docMk/>
            <pc:sldMk cId="1037947670" sldId="539"/>
            <ac:spMk id="2" creationId="{713D0F2A-97CC-8DD0-53F9-F4CFF1EED729}"/>
          </ac:spMkLst>
        </pc:spChg>
        <pc:spChg chg="add mod">
          <ac:chgData name="Nanda Fretes" userId="3251f339cb56ebd4" providerId="LiveId" clId="{7E457523-93D9-4B1A-B6EB-A396C3F1503C}" dt="2024-04-08T16:42:09.209" v="5970" actId="1076"/>
          <ac:spMkLst>
            <pc:docMk/>
            <pc:sldMk cId="1037947670" sldId="539"/>
            <ac:spMk id="6" creationId="{B5F46706-256C-738C-E43C-40A7D6FC5646}"/>
          </ac:spMkLst>
        </pc:spChg>
        <pc:spChg chg="del mod">
          <ac:chgData name="Nanda Fretes" userId="3251f339cb56ebd4" providerId="LiveId" clId="{7E457523-93D9-4B1A-B6EB-A396C3F1503C}" dt="2024-04-08T16:39:49.698" v="5847" actId="478"/>
          <ac:spMkLst>
            <pc:docMk/>
            <pc:sldMk cId="1037947670" sldId="539"/>
            <ac:spMk id="9" creationId="{20EB5C4F-9F6B-876F-BEDB-E162B5110D0E}"/>
          </ac:spMkLst>
        </pc:spChg>
      </pc:sldChg>
      <pc:sldChg chg="addSp delSp modSp add mod">
        <pc:chgData name="Nanda Fretes" userId="3251f339cb56ebd4" providerId="LiveId" clId="{7E457523-93D9-4B1A-B6EB-A396C3F1503C}" dt="2024-04-08T16:50:33.596" v="6096" actId="20577"/>
        <pc:sldMkLst>
          <pc:docMk/>
          <pc:sldMk cId="219686775" sldId="540"/>
        </pc:sldMkLst>
        <pc:spChg chg="del">
          <ac:chgData name="Nanda Fretes" userId="3251f339cb56ebd4" providerId="LiveId" clId="{7E457523-93D9-4B1A-B6EB-A396C3F1503C}" dt="2024-04-08T16:42:49.550" v="5972" actId="478"/>
          <ac:spMkLst>
            <pc:docMk/>
            <pc:sldMk cId="219686775" sldId="540"/>
            <ac:spMk id="2" creationId="{713D0F2A-97CC-8DD0-53F9-F4CFF1EED729}"/>
          </ac:spMkLst>
        </pc:spChg>
        <pc:spChg chg="del">
          <ac:chgData name="Nanda Fretes" userId="3251f339cb56ebd4" providerId="LiveId" clId="{7E457523-93D9-4B1A-B6EB-A396C3F1503C}" dt="2024-04-08T16:42:52.327" v="5973" actId="478"/>
          <ac:spMkLst>
            <pc:docMk/>
            <pc:sldMk cId="219686775" sldId="540"/>
            <ac:spMk id="6" creationId="{B5F46706-256C-738C-E43C-40A7D6FC5646}"/>
          </ac:spMkLst>
        </pc:spChg>
        <pc:spChg chg="add mod">
          <ac:chgData name="Nanda Fretes" userId="3251f339cb56ebd4" providerId="LiveId" clId="{7E457523-93D9-4B1A-B6EB-A396C3F1503C}" dt="2024-04-08T16:50:33.596" v="6096" actId="20577"/>
          <ac:spMkLst>
            <pc:docMk/>
            <pc:sldMk cId="219686775" sldId="540"/>
            <ac:spMk id="8" creationId="{1674CF20-30E3-DA6F-9583-321619842CCB}"/>
          </ac:spMkLst>
        </pc:spChg>
        <pc:picChg chg="add mod">
          <ac:chgData name="Nanda Fretes" userId="3251f339cb56ebd4" providerId="LiveId" clId="{7E457523-93D9-4B1A-B6EB-A396C3F1503C}" dt="2024-04-08T16:42:57.662" v="5975" actId="1076"/>
          <ac:picMkLst>
            <pc:docMk/>
            <pc:sldMk cId="219686775" sldId="540"/>
            <ac:picMk id="7" creationId="{BAA0FC20-6563-8F13-B138-7E10FAD31E04}"/>
          </ac:picMkLst>
        </pc:picChg>
      </pc:sldChg>
      <pc:sldChg chg="addSp delSp modSp add mod ord">
        <pc:chgData name="Nanda Fretes" userId="3251f339cb56ebd4" providerId="LiveId" clId="{7E457523-93D9-4B1A-B6EB-A396C3F1503C}" dt="2024-04-08T16:56:45.950" v="6241"/>
        <pc:sldMkLst>
          <pc:docMk/>
          <pc:sldMk cId="1307310499" sldId="541"/>
        </pc:sldMkLst>
        <pc:spChg chg="add mod">
          <ac:chgData name="Nanda Fretes" userId="3251f339cb56ebd4" providerId="LiveId" clId="{7E457523-93D9-4B1A-B6EB-A396C3F1503C}" dt="2024-04-08T16:49:13.446" v="6048"/>
          <ac:spMkLst>
            <pc:docMk/>
            <pc:sldMk cId="1307310499" sldId="541"/>
            <ac:spMk id="2" creationId="{8615FCEA-3C16-CBAE-E125-FC35BA7145D1}"/>
          </ac:spMkLst>
        </pc:spChg>
        <pc:spChg chg="mod">
          <ac:chgData name="Nanda Fretes" userId="3251f339cb56ebd4" providerId="LiveId" clId="{7E457523-93D9-4B1A-B6EB-A396C3F1503C}" dt="2024-04-08T16:50:19.332" v="6091" actId="20577"/>
          <ac:spMkLst>
            <pc:docMk/>
            <pc:sldMk cId="1307310499" sldId="541"/>
            <ac:spMk id="8" creationId="{1674CF20-30E3-DA6F-9583-321619842CCB}"/>
          </ac:spMkLst>
        </pc:spChg>
        <pc:picChg chg="add mod">
          <ac:chgData name="Nanda Fretes" userId="3251f339cb56ebd4" providerId="LiveId" clId="{7E457523-93D9-4B1A-B6EB-A396C3F1503C}" dt="2024-04-08T16:49:55.942" v="6052" actId="1076"/>
          <ac:picMkLst>
            <pc:docMk/>
            <pc:sldMk cId="1307310499" sldId="541"/>
            <ac:picMk id="6" creationId="{6C02CD44-8297-B3C0-FAB4-BC815DBA2E25}"/>
          </ac:picMkLst>
        </pc:picChg>
        <pc:picChg chg="del">
          <ac:chgData name="Nanda Fretes" userId="3251f339cb56ebd4" providerId="LiveId" clId="{7E457523-93D9-4B1A-B6EB-A396C3F1503C}" dt="2024-04-08T16:49:11.750" v="6047" actId="478"/>
          <ac:picMkLst>
            <pc:docMk/>
            <pc:sldMk cId="1307310499" sldId="541"/>
            <ac:picMk id="7" creationId="{BAA0FC20-6563-8F13-B138-7E10FAD31E04}"/>
          </ac:picMkLst>
        </pc:picChg>
      </pc:sldChg>
      <pc:sldChg chg="addSp delSp modSp add mod">
        <pc:chgData name="Nanda Fretes" userId="3251f339cb56ebd4" providerId="LiveId" clId="{7E457523-93D9-4B1A-B6EB-A396C3F1503C}" dt="2024-04-08T16:52:39.540" v="6158" actId="1076"/>
        <pc:sldMkLst>
          <pc:docMk/>
          <pc:sldMk cId="3435173122" sldId="542"/>
        </pc:sldMkLst>
        <pc:spChg chg="mod">
          <ac:chgData name="Nanda Fretes" userId="3251f339cb56ebd4" providerId="LiveId" clId="{7E457523-93D9-4B1A-B6EB-A396C3F1503C}" dt="2024-04-08T16:52:28.245" v="6156" actId="20577"/>
          <ac:spMkLst>
            <pc:docMk/>
            <pc:sldMk cId="3435173122" sldId="542"/>
            <ac:spMk id="8" creationId="{1674CF20-30E3-DA6F-9583-321619842CCB}"/>
          </ac:spMkLst>
        </pc:spChg>
        <pc:picChg chg="add mod">
          <ac:chgData name="Nanda Fretes" userId="3251f339cb56ebd4" providerId="LiveId" clId="{7E457523-93D9-4B1A-B6EB-A396C3F1503C}" dt="2024-04-08T16:52:39.540" v="6158" actId="1076"/>
          <ac:picMkLst>
            <pc:docMk/>
            <pc:sldMk cId="3435173122" sldId="542"/>
            <ac:picMk id="5" creationId="{48FF56A6-32BB-9619-550C-C1DF9BE2EBBF}"/>
          </ac:picMkLst>
        </pc:picChg>
        <pc:picChg chg="del">
          <ac:chgData name="Nanda Fretes" userId="3251f339cb56ebd4" providerId="LiveId" clId="{7E457523-93D9-4B1A-B6EB-A396C3F1503C}" dt="2024-04-08T16:50:53.874" v="6098" actId="478"/>
          <ac:picMkLst>
            <pc:docMk/>
            <pc:sldMk cId="3435173122" sldId="542"/>
            <ac:picMk id="6" creationId="{6C02CD44-8297-B3C0-FAB4-BC815DBA2E25}"/>
          </ac:picMkLst>
        </pc:picChg>
      </pc:sldChg>
      <pc:sldChg chg="addSp delSp modSp add mod ord">
        <pc:chgData name="Nanda Fretes" userId="3251f339cb56ebd4" providerId="LiveId" clId="{7E457523-93D9-4B1A-B6EB-A396C3F1503C}" dt="2024-04-08T16:56:27.534" v="6239" actId="1076"/>
        <pc:sldMkLst>
          <pc:docMk/>
          <pc:sldMk cId="3419838938" sldId="543"/>
        </pc:sldMkLst>
        <pc:spChg chg="mod">
          <ac:chgData name="Nanda Fretes" userId="3251f339cb56ebd4" providerId="LiveId" clId="{7E457523-93D9-4B1A-B6EB-A396C3F1503C}" dt="2024-04-08T16:56:21.330" v="6237" actId="14100"/>
          <ac:spMkLst>
            <pc:docMk/>
            <pc:sldMk cId="3419838938" sldId="543"/>
            <ac:spMk id="8" creationId="{1674CF20-30E3-DA6F-9583-321619842CCB}"/>
          </ac:spMkLst>
        </pc:spChg>
        <pc:picChg chg="del">
          <ac:chgData name="Nanda Fretes" userId="3251f339cb56ebd4" providerId="LiveId" clId="{7E457523-93D9-4B1A-B6EB-A396C3F1503C}" dt="2024-04-08T16:53:41.486" v="6161" actId="478"/>
          <ac:picMkLst>
            <pc:docMk/>
            <pc:sldMk cId="3419838938" sldId="543"/>
            <ac:picMk id="5" creationId="{48FF56A6-32BB-9619-550C-C1DF9BE2EBBF}"/>
          </ac:picMkLst>
        </pc:picChg>
        <pc:picChg chg="add del mod">
          <ac:chgData name="Nanda Fretes" userId="3251f339cb56ebd4" providerId="LiveId" clId="{7E457523-93D9-4B1A-B6EB-A396C3F1503C}" dt="2024-04-08T16:54:31.552" v="6222" actId="478"/>
          <ac:picMkLst>
            <pc:docMk/>
            <pc:sldMk cId="3419838938" sldId="543"/>
            <ac:picMk id="6" creationId="{FAEAD704-D946-0E7E-1797-A355AE57C946}"/>
          </ac:picMkLst>
        </pc:picChg>
        <pc:picChg chg="add mod">
          <ac:chgData name="Nanda Fretes" userId="3251f339cb56ebd4" providerId="LiveId" clId="{7E457523-93D9-4B1A-B6EB-A396C3F1503C}" dt="2024-04-08T16:56:25.808" v="6238" actId="1076"/>
          <ac:picMkLst>
            <pc:docMk/>
            <pc:sldMk cId="3419838938" sldId="543"/>
            <ac:picMk id="9" creationId="{B21819C7-38E8-C684-90D8-1E32E3CDBB58}"/>
          </ac:picMkLst>
        </pc:picChg>
        <pc:picChg chg="add mod">
          <ac:chgData name="Nanda Fretes" userId="3251f339cb56ebd4" providerId="LiveId" clId="{7E457523-93D9-4B1A-B6EB-A396C3F1503C}" dt="2024-04-08T16:56:27.534" v="6239" actId="1076"/>
          <ac:picMkLst>
            <pc:docMk/>
            <pc:sldMk cId="3419838938" sldId="543"/>
            <ac:picMk id="11" creationId="{B9AA54D7-5BD0-403D-3539-FCB642891A8C}"/>
          </ac:picMkLst>
        </pc:picChg>
      </pc:sldChg>
      <pc:sldChg chg="addSp delSp modSp add mod">
        <pc:chgData name="Nanda Fretes" userId="3251f339cb56ebd4" providerId="LiveId" clId="{7E457523-93D9-4B1A-B6EB-A396C3F1503C}" dt="2024-04-08T17:47:23.628" v="6263" actId="20577"/>
        <pc:sldMkLst>
          <pc:docMk/>
          <pc:sldMk cId="1764654414" sldId="544"/>
        </pc:sldMkLst>
        <pc:spChg chg="mod">
          <ac:chgData name="Nanda Fretes" userId="3251f339cb56ebd4" providerId="LiveId" clId="{7E457523-93D9-4B1A-B6EB-A396C3F1503C}" dt="2024-04-08T17:47:23.628" v="6263" actId="20577"/>
          <ac:spMkLst>
            <pc:docMk/>
            <pc:sldMk cId="1764654414" sldId="544"/>
            <ac:spMk id="8" creationId="{1674CF20-30E3-DA6F-9583-321619842CCB}"/>
          </ac:spMkLst>
        </pc:spChg>
        <pc:picChg chg="del">
          <ac:chgData name="Nanda Fretes" userId="3251f339cb56ebd4" providerId="LiveId" clId="{7E457523-93D9-4B1A-B6EB-A396C3F1503C}" dt="2024-04-08T16:57:31.527" v="6243" actId="478"/>
          <ac:picMkLst>
            <pc:docMk/>
            <pc:sldMk cId="1764654414" sldId="544"/>
            <ac:picMk id="5" creationId="{48FF56A6-32BB-9619-550C-C1DF9BE2EBBF}"/>
          </ac:picMkLst>
        </pc:picChg>
        <pc:picChg chg="add">
          <ac:chgData name="Nanda Fretes" userId="3251f339cb56ebd4" providerId="LiveId" clId="{7E457523-93D9-4B1A-B6EB-A396C3F1503C}" dt="2024-04-08T16:57:31.956" v="6244" actId="22"/>
          <ac:picMkLst>
            <pc:docMk/>
            <pc:sldMk cId="1764654414" sldId="544"/>
            <ac:picMk id="6" creationId="{37FF1B24-2C2A-DEE9-369D-BB000FAF52F1}"/>
          </ac:picMkLst>
        </pc:picChg>
      </pc:sldChg>
      <pc:sldChg chg="add del">
        <pc:chgData name="Nanda Fretes" userId="3251f339cb56ebd4" providerId="LiveId" clId="{7E457523-93D9-4B1A-B6EB-A396C3F1503C}" dt="2024-04-08T16:53:35.344" v="6160" actId="47"/>
        <pc:sldMkLst>
          <pc:docMk/>
          <pc:sldMk cId="3828309900" sldId="544"/>
        </pc:sldMkLst>
      </pc:sldChg>
      <pc:sldChg chg="addSp delSp modSp add mod">
        <pc:chgData name="Nanda Fretes" userId="3251f339cb56ebd4" providerId="LiveId" clId="{7E457523-93D9-4B1A-B6EB-A396C3F1503C}" dt="2024-04-08T17:47:36.200" v="6265" actId="1076"/>
        <pc:sldMkLst>
          <pc:docMk/>
          <pc:sldMk cId="639453262" sldId="545"/>
        </pc:sldMkLst>
        <pc:spChg chg="mod">
          <ac:chgData name="Nanda Fretes" userId="3251f339cb56ebd4" providerId="LiveId" clId="{7E457523-93D9-4B1A-B6EB-A396C3F1503C}" dt="2024-04-08T17:47:15.832" v="6255" actId="20577"/>
          <ac:spMkLst>
            <pc:docMk/>
            <pc:sldMk cId="639453262" sldId="545"/>
            <ac:spMk id="8" creationId="{1674CF20-30E3-DA6F-9583-321619842CCB}"/>
          </ac:spMkLst>
        </pc:spChg>
        <pc:picChg chg="add mod">
          <ac:chgData name="Nanda Fretes" userId="3251f339cb56ebd4" providerId="LiveId" clId="{7E457523-93D9-4B1A-B6EB-A396C3F1503C}" dt="2024-04-08T17:47:36.200" v="6265" actId="1076"/>
          <ac:picMkLst>
            <pc:docMk/>
            <pc:sldMk cId="639453262" sldId="545"/>
            <ac:picMk id="5" creationId="{2E82F1D5-6CA8-910B-CDEC-70CDCD7E5DD4}"/>
          </ac:picMkLst>
        </pc:picChg>
        <pc:picChg chg="del">
          <ac:chgData name="Nanda Fretes" userId="3251f339cb56ebd4" providerId="LiveId" clId="{7E457523-93D9-4B1A-B6EB-A396C3F1503C}" dt="2024-04-08T17:47:08.498" v="6246" actId="478"/>
          <ac:picMkLst>
            <pc:docMk/>
            <pc:sldMk cId="639453262" sldId="545"/>
            <ac:picMk id="6" creationId="{37FF1B24-2C2A-DEE9-369D-BB000FAF52F1}"/>
          </ac:picMkLst>
        </pc:picChg>
      </pc:sldChg>
      <pc:sldChg chg="addSp delSp modSp add mod">
        <pc:chgData name="Nanda Fretes" userId="3251f339cb56ebd4" providerId="LiveId" clId="{7E457523-93D9-4B1A-B6EB-A396C3F1503C}" dt="2024-04-08T18:27:17.019" v="6273" actId="478"/>
        <pc:sldMkLst>
          <pc:docMk/>
          <pc:sldMk cId="1689611576" sldId="546"/>
        </pc:sldMkLst>
        <pc:spChg chg="del mod">
          <ac:chgData name="Nanda Fretes" userId="3251f339cb56ebd4" providerId="LiveId" clId="{7E457523-93D9-4B1A-B6EB-A396C3F1503C}" dt="2024-04-08T18:27:17.019" v="6273" actId="478"/>
          <ac:spMkLst>
            <pc:docMk/>
            <pc:sldMk cId="1689611576" sldId="546"/>
            <ac:spMk id="4" creationId="{96E6A4E3-D9C3-EC5C-AF60-1658C0C1A10A}"/>
          </ac:spMkLst>
        </pc:spChg>
        <pc:picChg chg="del">
          <ac:chgData name="Nanda Fretes" userId="3251f339cb56ebd4" providerId="LiveId" clId="{7E457523-93D9-4B1A-B6EB-A396C3F1503C}" dt="2024-04-08T18:27:04.461" v="6267" actId="478"/>
          <ac:picMkLst>
            <pc:docMk/>
            <pc:sldMk cId="1689611576" sldId="546"/>
            <ac:picMk id="5" creationId="{2E82F1D5-6CA8-910B-CDEC-70CDCD7E5DD4}"/>
          </ac:picMkLst>
        </pc:picChg>
        <pc:picChg chg="add mod">
          <ac:chgData name="Nanda Fretes" userId="3251f339cb56ebd4" providerId="LiveId" clId="{7E457523-93D9-4B1A-B6EB-A396C3F1503C}" dt="2024-04-08T18:27:14.292" v="6271" actId="1076"/>
          <ac:picMkLst>
            <pc:docMk/>
            <pc:sldMk cId="1689611576" sldId="546"/>
            <ac:picMk id="6" creationId="{CF3FB78F-0601-FD54-6B90-834941E8B21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534D7-6D90-41EC-8E3A-8FF89FAE9B09}" type="datetimeFigureOut">
              <a:rPr lang="pt-BR" smtClean="0"/>
              <a:t>19/04/2024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78651B-156B-45E9-8C7F-A370AD80C5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440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684E8-0E51-406D-ADBD-2D61AD0300C1}" type="datetime1">
              <a:rPr lang="pt-BR" smtClean="0"/>
              <a:t>19/04/2024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Lindomar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1226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FA61F-9BBE-4E3D-A531-7BF071D46C0D}" type="datetime1">
              <a:rPr lang="pt-BR" smtClean="0"/>
              <a:t>19/04/2024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Lindomar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2386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808-8BE2-4C2D-ACE0-D875824012F7}" type="datetime1">
              <a:rPr lang="pt-BR" smtClean="0"/>
              <a:t>19/04/2024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Lindomar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1319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760E8-7B6A-4676-BFD3-C61848D1B898}" type="datetime1">
              <a:rPr lang="pt-BR" smtClean="0"/>
              <a:t>19/04/2024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Lindomar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856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18685-4C99-4652-BE59-18913BC85819}" type="datetime1">
              <a:rPr lang="pt-BR" smtClean="0"/>
              <a:t>19/04/2024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Lindomar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7249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3E109-ED78-4166-8788-085813B79FB0}" type="datetime1">
              <a:rPr lang="pt-BR" smtClean="0"/>
              <a:t>19/04/2024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Lindomar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1242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03B9-4E33-48CC-ABA2-0F9AD1BE8089}" type="datetime1">
              <a:rPr lang="pt-BR" smtClean="0"/>
              <a:t>19/04/2024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Lindomar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2486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89B99-6262-4395-BAB3-D6B9937502B1}" type="datetime1">
              <a:rPr lang="pt-BR" smtClean="0"/>
              <a:t>19/04/2024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Lindomar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185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93844-AF5A-4D12-BFC7-6AA3BBD1D257}" type="datetime1">
              <a:rPr lang="pt-BR" smtClean="0"/>
              <a:t>19/04/2024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Lindomar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0274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C3E12-451A-4306-8032-F4E817BDE728}" type="datetime1">
              <a:rPr lang="pt-BR" smtClean="0"/>
              <a:t>19/04/2024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Lindomar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6564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CE283-8FE9-4489-ABB8-037B772BAA2F}" type="datetime1">
              <a:rPr lang="pt-BR" smtClean="0"/>
              <a:t>19/04/2024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Lindomar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789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179C0-EF26-48AB-AAA2-2D06E89729A3}" type="datetime1">
              <a:rPr lang="pt-BR" smtClean="0"/>
              <a:t>19/04/2024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Prof. Lindomar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020B761-6A59-4B1C-B053-13F935F351CC}"/>
              </a:ext>
            </a:extLst>
          </p:cNvPr>
          <p:cNvSpPr/>
          <p:nvPr userDrawn="1"/>
        </p:nvSpPr>
        <p:spPr>
          <a:xfrm>
            <a:off x="0" y="875145"/>
            <a:ext cx="304800" cy="5107709"/>
          </a:xfrm>
          <a:prstGeom prst="rect">
            <a:avLst/>
          </a:prstGeom>
          <a:solidFill>
            <a:srgbClr val="A50021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2400"/>
          </a:p>
        </p:txBody>
      </p:sp>
      <p:sp>
        <p:nvSpPr>
          <p:cNvPr id="9" name="CaixaDeTexto 6">
            <a:extLst>
              <a:ext uri="{FF2B5EF4-FFF2-40B4-BE49-F238E27FC236}">
                <a16:creationId xmlns:a16="http://schemas.microsoft.com/office/drawing/2014/main" id="{2E6887F8-38A4-4498-9C84-7D1552D7BB19}"/>
              </a:ext>
            </a:extLst>
          </p:cNvPr>
          <p:cNvSpPr txBox="1"/>
          <p:nvPr userDrawn="1"/>
        </p:nvSpPr>
        <p:spPr>
          <a:xfrm>
            <a:off x="-60960" y="2398171"/>
            <a:ext cx="430887" cy="206165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PROFESSOR LINDOMAR</a:t>
            </a:r>
          </a:p>
        </p:txBody>
      </p:sp>
    </p:spTree>
    <p:extLst>
      <p:ext uri="{BB962C8B-B14F-4D97-AF65-F5344CB8AC3E}">
        <p14:creationId xmlns:p14="http://schemas.microsoft.com/office/powerpoint/2010/main" val="261704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unsplash.com/pt-br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themoviedb.org/3" TargetMode="Externa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572BBD5-BA3A-4603-9415-53E0307E35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>
                <a:effectLst/>
              </a:rPr>
              <a:t>FrontEnd</a:t>
            </a:r>
            <a:endParaRPr lang="pt-BR" dirty="0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92A238F8-20E9-46AD-9DCD-9C8765F0C8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10332A9-35F4-4F0E-AF66-F73616E99960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</p:spTree>
    <p:extLst>
      <p:ext uri="{BB962C8B-B14F-4D97-AF65-F5344CB8AC3E}">
        <p14:creationId xmlns:p14="http://schemas.microsoft.com/office/powerpoint/2010/main" val="2889892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E5292867-FD5B-168A-1C36-4584851E8ECC}"/>
              </a:ext>
            </a:extLst>
          </p:cNvPr>
          <p:cNvSpPr txBox="1">
            <a:spLocks/>
          </p:cNvSpPr>
          <p:nvPr/>
        </p:nvSpPr>
        <p:spPr>
          <a:xfrm>
            <a:off x="1073159" y="3054275"/>
            <a:ext cx="3489009" cy="26287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1200" b="0" i="0" dirty="0">
                <a:solidFill>
                  <a:srgbClr val="FFFFFF"/>
                </a:solidFill>
                <a:effectLst/>
                <a:latin typeface="Inter"/>
              </a:rPr>
              <a:t>obre o que você está tentando modelar e a funcionalidade ou o comportamento que você deseja ter.</a:t>
            </a:r>
            <a:endParaRPr lang="pt-BR" sz="3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FD59500-EC0E-5937-C9D0-8413DF5B3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AFB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535C404-2E68-00C5-0780-0A6543CC62AE}"/>
              </a:ext>
            </a:extLst>
          </p:cNvPr>
          <p:cNvSpPr txBox="1"/>
          <p:nvPr/>
        </p:nvSpPr>
        <p:spPr>
          <a:xfrm>
            <a:off x="863153" y="871538"/>
            <a:ext cx="11201027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O mesmo acontece se quisermos usar alguma ícone. </a:t>
            </a: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  <a:p>
            <a:pPr algn="l"/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Posso através dos links disponibilizados usá-los na minha aplicação</a:t>
            </a: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7EF5FE1-C9F4-DB30-51C5-E09F56678B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56" r="1693"/>
          <a:stretch/>
        </p:blipFill>
        <p:spPr>
          <a:xfrm>
            <a:off x="1723243" y="2265451"/>
            <a:ext cx="8745514" cy="420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86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E5292867-FD5B-168A-1C36-4584851E8ECC}"/>
              </a:ext>
            </a:extLst>
          </p:cNvPr>
          <p:cNvSpPr txBox="1">
            <a:spLocks/>
          </p:cNvSpPr>
          <p:nvPr/>
        </p:nvSpPr>
        <p:spPr>
          <a:xfrm>
            <a:off x="1073159" y="3054275"/>
            <a:ext cx="3489009" cy="26287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1200" b="0" i="0" dirty="0">
                <a:solidFill>
                  <a:srgbClr val="FFFFFF"/>
                </a:solidFill>
                <a:effectLst/>
                <a:latin typeface="Inter"/>
              </a:rPr>
              <a:t>obre o que você está tentando modelar e a funcionalidade ou o comportamento que você deseja ter.</a:t>
            </a:r>
            <a:endParaRPr lang="pt-BR" sz="3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FD59500-EC0E-5937-C9D0-8413DF5B3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AFB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535C404-2E68-00C5-0780-0A6543CC62AE}"/>
              </a:ext>
            </a:extLst>
          </p:cNvPr>
          <p:cNvSpPr txBox="1"/>
          <p:nvPr/>
        </p:nvSpPr>
        <p:spPr>
          <a:xfrm>
            <a:off x="863153" y="871538"/>
            <a:ext cx="11201027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Em index, devo colocar o link correspondente</a:t>
            </a: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4C898A9-52CB-9E1C-A625-AC27B1D22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34" y="1691489"/>
            <a:ext cx="10745131" cy="347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826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E5292867-FD5B-168A-1C36-4584851E8ECC}"/>
              </a:ext>
            </a:extLst>
          </p:cNvPr>
          <p:cNvSpPr txBox="1">
            <a:spLocks/>
          </p:cNvSpPr>
          <p:nvPr/>
        </p:nvSpPr>
        <p:spPr>
          <a:xfrm>
            <a:off x="1073159" y="3054275"/>
            <a:ext cx="3489009" cy="26287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1200" b="0" i="0" dirty="0">
                <a:solidFill>
                  <a:srgbClr val="FFFFFF"/>
                </a:solidFill>
                <a:effectLst/>
                <a:latin typeface="Inter"/>
              </a:rPr>
              <a:t>obre o que você está tentando modelar e a funcionalidade ou o comportamento que você deseja ter.</a:t>
            </a:r>
            <a:endParaRPr lang="pt-BR" sz="3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FD59500-EC0E-5937-C9D0-8413DF5B3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AFB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535C404-2E68-00C5-0780-0A6543CC62AE}"/>
              </a:ext>
            </a:extLst>
          </p:cNvPr>
          <p:cNvSpPr txBox="1"/>
          <p:nvPr/>
        </p:nvSpPr>
        <p:spPr>
          <a:xfrm>
            <a:off x="587849" y="1147945"/>
            <a:ext cx="11201027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Em e coloco o ícone no componente desejado, como no cabeçalho, por exemplo. </a:t>
            </a: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C1861F8-9310-3C7A-2133-CB40A4447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191" y="2293060"/>
            <a:ext cx="7599814" cy="361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98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E5292867-FD5B-168A-1C36-4584851E8ECC}"/>
              </a:ext>
            </a:extLst>
          </p:cNvPr>
          <p:cNvSpPr txBox="1">
            <a:spLocks/>
          </p:cNvSpPr>
          <p:nvPr/>
        </p:nvSpPr>
        <p:spPr>
          <a:xfrm>
            <a:off x="1073159" y="3054275"/>
            <a:ext cx="3489009" cy="26287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1200" b="0" i="0" dirty="0">
                <a:solidFill>
                  <a:srgbClr val="FFFFFF"/>
                </a:solidFill>
                <a:effectLst/>
                <a:latin typeface="Inter"/>
              </a:rPr>
              <a:t>obre o que você está tentando modelar e a funcionalidade ou o comportamento que você deseja ter.</a:t>
            </a:r>
            <a:endParaRPr lang="pt-BR" sz="3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FD59500-EC0E-5937-C9D0-8413DF5B3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AFB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D35DAAD-9789-8762-83F8-EE60EA513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40" y="927052"/>
            <a:ext cx="10779919" cy="497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14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E5292867-FD5B-168A-1C36-4584851E8ECC}"/>
              </a:ext>
            </a:extLst>
          </p:cNvPr>
          <p:cNvSpPr txBox="1">
            <a:spLocks/>
          </p:cNvSpPr>
          <p:nvPr/>
        </p:nvSpPr>
        <p:spPr>
          <a:xfrm>
            <a:off x="1073159" y="3054275"/>
            <a:ext cx="3489009" cy="26287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1200" b="0" i="0" dirty="0">
                <a:solidFill>
                  <a:srgbClr val="FFFFFF"/>
                </a:solidFill>
                <a:effectLst/>
                <a:latin typeface="Inter"/>
              </a:rPr>
              <a:t>obre o que você está tentando modelar e a funcionalidade ou o comportamento que você deseja ter.</a:t>
            </a:r>
            <a:endParaRPr lang="pt-BR" sz="3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FD59500-EC0E-5937-C9D0-8413DF5B3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AFB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E327757-D736-0926-04D0-882278768A30}"/>
              </a:ext>
            </a:extLst>
          </p:cNvPr>
          <p:cNvSpPr txBox="1"/>
          <p:nvPr/>
        </p:nvSpPr>
        <p:spPr>
          <a:xfrm>
            <a:off x="863153" y="871538"/>
            <a:ext cx="11201027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Mas para deixar tudo mais harmonioso, podemos usar as cores que deixamos nas variáveis. </a:t>
            </a: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73B2ABD-6D05-1117-6829-9EC4C7A5D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34" y="1752197"/>
            <a:ext cx="10745131" cy="363505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8D93EB8-139C-454B-DFC4-E2E6260DA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9" y="5632235"/>
            <a:ext cx="9576618" cy="86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826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E5292867-FD5B-168A-1C36-4584851E8ECC}"/>
              </a:ext>
            </a:extLst>
          </p:cNvPr>
          <p:cNvSpPr txBox="1">
            <a:spLocks/>
          </p:cNvSpPr>
          <p:nvPr/>
        </p:nvSpPr>
        <p:spPr>
          <a:xfrm>
            <a:off x="1073159" y="3054275"/>
            <a:ext cx="3489009" cy="26287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1200" b="0" i="0" dirty="0">
                <a:solidFill>
                  <a:srgbClr val="FFFFFF"/>
                </a:solidFill>
                <a:effectLst/>
                <a:latin typeface="Inter"/>
              </a:rPr>
              <a:t>obre o que você está tentando modelar e a funcionalidade ou o comportamento que você deseja ter.</a:t>
            </a:r>
            <a:endParaRPr lang="pt-BR" sz="3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FD59500-EC0E-5937-C9D0-8413DF5B3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AFB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E327757-D736-0926-04D0-882278768A30}"/>
              </a:ext>
            </a:extLst>
          </p:cNvPr>
          <p:cNvSpPr txBox="1"/>
          <p:nvPr/>
        </p:nvSpPr>
        <p:spPr>
          <a:xfrm>
            <a:off x="666508" y="936907"/>
            <a:ext cx="11201027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Além de fontes e ícones, também conseguimos usar imagens que estejam disponíveis na internet. Isso é uma ferramenta poderosa, mas temos que ter o cuidado pois, se não é de nossa autoria existe o risco dela ficar inacessível em algum momento. </a:t>
            </a:r>
          </a:p>
          <a:p>
            <a:pPr algn="l"/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No site </a:t>
            </a:r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  <a:hlinkClick r:id="rId2"/>
              </a:rPr>
              <a:t>https://unsplash.com/</a:t>
            </a:r>
            <a:r>
              <a:rPr lang="pt-BR" sz="2600" dirty="0" err="1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  <a:hlinkClick r:id="rId2"/>
              </a:rPr>
              <a:t>pt-br</a:t>
            </a:r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, temos muitas imagens de alta resolução, que podem ser gratuitas, outras já são pagas. </a:t>
            </a: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726FB10-3996-E526-090A-83B202324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861" y="3703108"/>
            <a:ext cx="5024579" cy="284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01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E5292867-FD5B-168A-1C36-4584851E8ECC}"/>
              </a:ext>
            </a:extLst>
          </p:cNvPr>
          <p:cNvSpPr txBox="1">
            <a:spLocks/>
          </p:cNvSpPr>
          <p:nvPr/>
        </p:nvSpPr>
        <p:spPr>
          <a:xfrm>
            <a:off x="1073159" y="3054275"/>
            <a:ext cx="3489009" cy="26287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1200" b="0" i="0" dirty="0">
                <a:solidFill>
                  <a:srgbClr val="FFFFFF"/>
                </a:solidFill>
                <a:effectLst/>
                <a:latin typeface="Inter"/>
              </a:rPr>
              <a:t>obre o que você está tentando modelar e a funcionalidade ou o comportamento que você deseja ter.</a:t>
            </a:r>
            <a:endParaRPr lang="pt-BR" sz="3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FD59500-EC0E-5937-C9D0-8413DF5B3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AFB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E327757-D736-0926-04D0-882278768A30}"/>
              </a:ext>
            </a:extLst>
          </p:cNvPr>
          <p:cNvSpPr txBox="1"/>
          <p:nvPr/>
        </p:nvSpPr>
        <p:spPr>
          <a:xfrm>
            <a:off x="666508" y="936907"/>
            <a:ext cx="11201027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Selecionando alguma imagem, podemos abrir em uma nova guia e copiar esse endereço. </a:t>
            </a: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61961DF-72A4-FBAB-4D71-B1366012C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384" y="1491991"/>
            <a:ext cx="5161108" cy="262876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0457B228-CFA8-3B08-160F-83349012A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671" y="4228323"/>
            <a:ext cx="8439211" cy="204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77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E5292867-FD5B-168A-1C36-4584851E8ECC}"/>
              </a:ext>
            </a:extLst>
          </p:cNvPr>
          <p:cNvSpPr txBox="1">
            <a:spLocks/>
          </p:cNvSpPr>
          <p:nvPr/>
        </p:nvSpPr>
        <p:spPr>
          <a:xfrm>
            <a:off x="1073159" y="3054275"/>
            <a:ext cx="3489009" cy="26287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1200" b="0" i="0" dirty="0">
                <a:solidFill>
                  <a:srgbClr val="FFFFFF"/>
                </a:solidFill>
                <a:effectLst/>
                <a:latin typeface="Inter"/>
              </a:rPr>
              <a:t>obre o que você está tentando modelar e a funcionalidade ou o comportamento que você deseja ter.</a:t>
            </a:r>
            <a:endParaRPr lang="pt-BR" sz="3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FD59500-EC0E-5937-C9D0-8413DF5B3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AFB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E327757-D736-0926-04D0-882278768A30}"/>
              </a:ext>
            </a:extLst>
          </p:cNvPr>
          <p:cNvSpPr txBox="1"/>
          <p:nvPr/>
        </p:nvSpPr>
        <p:spPr>
          <a:xfrm>
            <a:off x="614516" y="1591481"/>
            <a:ext cx="11201027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Esse endereço posso colocar na </a:t>
            </a:r>
            <a:r>
              <a:rPr lang="pt-BR" sz="2600" dirty="0" err="1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tag</a:t>
            </a:r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 &lt;</a:t>
            </a:r>
            <a:r>
              <a:rPr lang="pt-BR" sz="2600" dirty="0" err="1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img</a:t>
            </a:r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 </a:t>
            </a:r>
            <a:r>
              <a:rPr lang="pt-BR" sz="2600" dirty="0" err="1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src</a:t>
            </a:r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 = ..../&gt; em algum componente, como por exemplo no da lateral . </a:t>
            </a: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5BA0AF5-E8C5-834F-72FE-4C72BCD3B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16" y="3529235"/>
            <a:ext cx="10962967" cy="139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049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FD59500-EC0E-5937-C9D0-8413DF5B3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AFB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E327757-D736-0926-04D0-882278768A30}"/>
              </a:ext>
            </a:extLst>
          </p:cNvPr>
          <p:cNvSpPr txBox="1"/>
          <p:nvPr/>
        </p:nvSpPr>
        <p:spPr>
          <a:xfrm>
            <a:off x="614516" y="1591481"/>
            <a:ext cx="11201027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Esse endereço posso colocar na </a:t>
            </a:r>
            <a:r>
              <a:rPr lang="pt-BR" sz="2600" dirty="0" err="1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tag</a:t>
            </a:r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 &lt;</a:t>
            </a:r>
            <a:r>
              <a:rPr lang="pt-BR" sz="2600" dirty="0" err="1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img</a:t>
            </a:r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 </a:t>
            </a:r>
            <a:r>
              <a:rPr lang="pt-BR" sz="2600" dirty="0" err="1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src</a:t>
            </a:r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 = ..../&gt; em algum componente, como por exemplo no da lateral . </a:t>
            </a: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5BA0AF5-E8C5-834F-72FE-4C72BCD3B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16" y="3529235"/>
            <a:ext cx="10962967" cy="139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6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FD59500-EC0E-5937-C9D0-8413DF5B3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AFB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E327757-D736-0926-04D0-882278768A30}"/>
              </a:ext>
            </a:extLst>
          </p:cNvPr>
          <p:cNvSpPr txBox="1"/>
          <p:nvPr/>
        </p:nvSpPr>
        <p:spPr>
          <a:xfrm>
            <a:off x="614516" y="930609"/>
            <a:ext cx="11201027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Caso eu deseje usar uma imagem local, ou seja, uma que está armazenada no computador (servidor) , eu devo fazer a importação dela e depois chama-la com a </a:t>
            </a:r>
            <a:r>
              <a:rPr lang="pt-BR" sz="2600" dirty="0" err="1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tag</a:t>
            </a:r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&lt;</a:t>
            </a:r>
            <a:r>
              <a:rPr lang="pt-BR" sz="2600" dirty="0" err="1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img</a:t>
            </a:r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 </a:t>
            </a:r>
            <a:r>
              <a:rPr lang="pt-BR" sz="2600" dirty="0" err="1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src</a:t>
            </a:r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 = ..../&gt; em algum componente, como por exemplo no da lateral . </a:t>
            </a: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562C7D0-B927-75A2-BD6D-1EE34E4CE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999" y="2506150"/>
            <a:ext cx="8558002" cy="3909399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1DEEB91C-2D35-B0F0-EAFC-1511534BD496}"/>
              </a:ext>
            </a:extLst>
          </p:cNvPr>
          <p:cNvSpPr/>
          <p:nvPr/>
        </p:nvSpPr>
        <p:spPr>
          <a:xfrm>
            <a:off x="2025445" y="2920181"/>
            <a:ext cx="7482349" cy="648929"/>
          </a:xfrm>
          <a:prstGeom prst="rect">
            <a:avLst/>
          </a:prstGeom>
          <a:noFill/>
          <a:ln w="38100">
            <a:solidFill>
              <a:srgbClr val="A500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CFF8EE5-5670-47BF-7599-8F34971EC5E5}"/>
              </a:ext>
            </a:extLst>
          </p:cNvPr>
          <p:cNvSpPr/>
          <p:nvPr/>
        </p:nvSpPr>
        <p:spPr>
          <a:xfrm>
            <a:off x="2354825" y="4820186"/>
            <a:ext cx="7482349" cy="648929"/>
          </a:xfrm>
          <a:prstGeom prst="rect">
            <a:avLst/>
          </a:prstGeom>
          <a:noFill/>
          <a:ln w="38100">
            <a:solidFill>
              <a:srgbClr val="A500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1488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E5292867-FD5B-168A-1C36-4584851E8ECC}"/>
              </a:ext>
            </a:extLst>
          </p:cNvPr>
          <p:cNvSpPr txBox="1">
            <a:spLocks/>
          </p:cNvSpPr>
          <p:nvPr/>
        </p:nvSpPr>
        <p:spPr>
          <a:xfrm>
            <a:off x="1073159" y="3054275"/>
            <a:ext cx="3489009" cy="26287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1200" b="0" i="0" dirty="0">
                <a:solidFill>
                  <a:srgbClr val="FFFFFF"/>
                </a:solidFill>
                <a:effectLst/>
                <a:latin typeface="Inter"/>
              </a:rPr>
              <a:t>obre o que você está tentando modelar e a funcionalidade ou o comportamento que você deseja ter.</a:t>
            </a:r>
            <a:endParaRPr lang="pt-BR" sz="3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FD59500-EC0E-5937-C9D0-8413DF5B3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AFB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4E97595-0348-579C-9AA1-3EBBCF1FBFC0}"/>
              </a:ext>
            </a:extLst>
          </p:cNvPr>
          <p:cNvSpPr/>
          <p:nvPr/>
        </p:nvSpPr>
        <p:spPr>
          <a:xfrm>
            <a:off x="4562167" y="1949528"/>
            <a:ext cx="294968" cy="21356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327D682-8917-ACB4-8939-5B0FBE227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883" y="871537"/>
            <a:ext cx="7768595" cy="569045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535C404-2E68-00C5-0780-0A6543CC62AE}"/>
              </a:ext>
            </a:extLst>
          </p:cNvPr>
          <p:cNvSpPr txBox="1"/>
          <p:nvPr/>
        </p:nvSpPr>
        <p:spPr>
          <a:xfrm>
            <a:off x="784416" y="1762715"/>
            <a:ext cx="2801301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Nossa aplicação ainda está com essa carinha. </a:t>
            </a: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  <a:p>
            <a:pPr algn="l"/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Bora melhorar?</a:t>
            </a:r>
          </a:p>
        </p:txBody>
      </p:sp>
    </p:spTree>
    <p:extLst>
      <p:ext uri="{BB962C8B-B14F-4D97-AF65-F5344CB8AC3E}">
        <p14:creationId xmlns:p14="http://schemas.microsoft.com/office/powerpoint/2010/main" val="3223178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FD59500-EC0E-5937-C9D0-8413DF5B3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AFB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E327757-D736-0926-04D0-882278768A30}"/>
              </a:ext>
            </a:extLst>
          </p:cNvPr>
          <p:cNvSpPr txBox="1"/>
          <p:nvPr/>
        </p:nvSpPr>
        <p:spPr>
          <a:xfrm>
            <a:off x="614516" y="930609"/>
            <a:ext cx="11201027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06FD5DF-4A54-4DB8-1CD0-28290124A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16" y="1376885"/>
            <a:ext cx="11346426" cy="436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11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FD59500-EC0E-5937-C9D0-8413DF5B3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AFB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E327757-D736-0926-04D0-882278768A30}"/>
              </a:ext>
            </a:extLst>
          </p:cNvPr>
          <p:cNvSpPr txBox="1"/>
          <p:nvPr/>
        </p:nvSpPr>
        <p:spPr>
          <a:xfrm>
            <a:off x="614516" y="930609"/>
            <a:ext cx="11201027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Caso eu deseje usar uma imagem local, ou seja, uma que está armazenada no computador (servidor) , eu devo fazer a importação dela e depois chama-la com a </a:t>
            </a:r>
            <a:r>
              <a:rPr lang="pt-BR" sz="2600" dirty="0" err="1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tag</a:t>
            </a:r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&lt;</a:t>
            </a:r>
            <a:r>
              <a:rPr lang="pt-BR" sz="2600" dirty="0" err="1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img</a:t>
            </a:r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 </a:t>
            </a:r>
            <a:r>
              <a:rPr lang="pt-BR" sz="2600" dirty="0" err="1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src</a:t>
            </a:r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 = ..../&gt; em algum componente, como por exemplo no da lateral . </a:t>
            </a: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5A7191D-B13B-9DAA-38E1-429EB8839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884" y="2454924"/>
            <a:ext cx="8544232" cy="408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56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FD59500-EC0E-5937-C9D0-8413DF5B3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AFB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E327757-D736-0926-04D0-882278768A30}"/>
              </a:ext>
            </a:extLst>
          </p:cNvPr>
          <p:cNvSpPr txBox="1"/>
          <p:nvPr/>
        </p:nvSpPr>
        <p:spPr>
          <a:xfrm>
            <a:off x="614516" y="1107588"/>
            <a:ext cx="11201027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O conteúdo, é o único componente que ainda não mexemos, então, vamos começar a popular com algumas informações. Vamos criar mais dois arquivos em componentes. O “</a:t>
            </a:r>
            <a:r>
              <a:rPr lang="pt-BR" sz="2600" dirty="0" err="1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Card.jsx</a:t>
            </a:r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” e o “Card.module.css”. É Neste card que vamos colocar os filmes que desejamos ver. </a:t>
            </a: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3F7547B-BD6E-A039-3631-88690DBCBD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69"/>
          <a:stretch/>
        </p:blipFill>
        <p:spPr>
          <a:xfrm>
            <a:off x="704383" y="2725182"/>
            <a:ext cx="10783234" cy="377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38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FD59500-EC0E-5937-C9D0-8413DF5B3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AFB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E327757-D736-0926-04D0-882278768A30}"/>
              </a:ext>
            </a:extLst>
          </p:cNvPr>
          <p:cNvSpPr txBox="1"/>
          <p:nvPr/>
        </p:nvSpPr>
        <p:spPr>
          <a:xfrm>
            <a:off x="614516" y="1107588"/>
            <a:ext cx="11201027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E para ficar melhor alinhado e ter um uso para esse componente, vamos fazer algumas mudanças no componente conteúdo e no seu CSS. </a:t>
            </a: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A439AC4-2BD8-1458-DF54-2BFAE83A0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35" y="2030609"/>
            <a:ext cx="11187129" cy="279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094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FD59500-EC0E-5937-C9D0-8413DF5B3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AFB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E327757-D736-0926-04D0-882278768A30}"/>
              </a:ext>
            </a:extLst>
          </p:cNvPr>
          <p:cNvSpPr txBox="1"/>
          <p:nvPr/>
        </p:nvSpPr>
        <p:spPr>
          <a:xfrm>
            <a:off x="614516" y="1107588"/>
            <a:ext cx="11201027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A aplicação ficará com essa apresentação fazendo esses comandos.  </a:t>
            </a: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CB7BA2D-CDF4-2D5A-8C71-20CB65BE5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16" y="1794971"/>
            <a:ext cx="10515600" cy="452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426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FD59500-EC0E-5937-C9D0-8413DF5B3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AFB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E327757-D736-0926-04D0-882278768A30}"/>
              </a:ext>
            </a:extLst>
          </p:cNvPr>
          <p:cNvSpPr txBox="1"/>
          <p:nvPr/>
        </p:nvSpPr>
        <p:spPr>
          <a:xfrm>
            <a:off x="385763" y="871537"/>
            <a:ext cx="1120102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4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A base inicial da nossa aplicação já está pronta, mas é interessante que consigamos colocar no “card” filmes de um catálogo. E para isso vamos usar uma API. </a:t>
            </a:r>
          </a:p>
          <a:p>
            <a:pPr algn="l"/>
            <a:endParaRPr lang="pt-BR" sz="24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  <a:p>
            <a:pPr algn="l"/>
            <a:r>
              <a:rPr lang="pt-BR" sz="24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O site The </a:t>
            </a:r>
            <a:r>
              <a:rPr lang="pt-BR" sz="2400" dirty="0" err="1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movie</a:t>
            </a:r>
            <a:r>
              <a:rPr lang="pt-BR" sz="24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 DB disponibiliza uma API para consumo quando o uso é acadêmico. Para isso é necessário fazer um pequeno cadastro, para que seja enviado uma chave no e-mail. </a:t>
            </a:r>
          </a:p>
          <a:p>
            <a:pPr algn="l"/>
            <a:r>
              <a:rPr lang="pt-BR" sz="24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algn="l"/>
            <a:endParaRPr lang="pt-BR" sz="24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AF174E0-CF5F-F469-A773-0E7974A31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135" y="3001906"/>
            <a:ext cx="8310796" cy="340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1377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FD59500-EC0E-5937-C9D0-8413DF5B3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AFB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E327757-D736-0926-04D0-882278768A30}"/>
              </a:ext>
            </a:extLst>
          </p:cNvPr>
          <p:cNvSpPr txBox="1"/>
          <p:nvPr/>
        </p:nvSpPr>
        <p:spPr>
          <a:xfrm>
            <a:off x="495486" y="1462148"/>
            <a:ext cx="1120102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4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Uma </a:t>
            </a:r>
            <a:r>
              <a:rPr lang="pt-BR" sz="2400" b="1" i="0" dirty="0">
                <a:solidFill>
                  <a:srgbClr val="112E61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API </a:t>
            </a:r>
            <a:r>
              <a:rPr lang="pt-BR" sz="24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2400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pt-BR" sz="24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Programming</a:t>
            </a:r>
            <a:r>
              <a:rPr lang="pt-BR" sz="24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Interface – Interface de Programação de Aplicações) é um conjunto de códigos, regras, protocolos e opções que possibilitam a comunicação entre diferentes aplicações.</a:t>
            </a:r>
          </a:p>
          <a:p>
            <a:pPr algn="l"/>
            <a:endParaRPr lang="pt-BR" sz="2400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sz="24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As APIs podem ser usadas para acessar recursos e funcionalidades de sistemas ou serviços de software, como sistemas operacionais, bancos de dados, serviços web, aplicativos e outros.</a:t>
            </a:r>
          </a:p>
          <a:p>
            <a:pPr algn="l"/>
            <a:endParaRPr lang="pt-BR" sz="2400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sz="24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Através das APIs, podemos acessar esse conjunto de códigos que nos fornecem diversas funcionalidades de programação, sem a necessidade de nos preocuparmos com sua construção e funcionamento detalhados.</a:t>
            </a:r>
          </a:p>
          <a:p>
            <a:pPr algn="l"/>
            <a:endParaRPr lang="pt-BR" sz="2400" dirty="0">
              <a:solidFill>
                <a:srgbClr val="4A4A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55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FD59500-EC0E-5937-C9D0-8413DF5B3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AFB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E327757-D736-0926-04D0-882278768A30}"/>
              </a:ext>
            </a:extLst>
          </p:cNvPr>
          <p:cNvSpPr txBox="1"/>
          <p:nvPr/>
        </p:nvSpPr>
        <p:spPr>
          <a:xfrm>
            <a:off x="495486" y="1462148"/>
            <a:ext cx="1120102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4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Para que usemos essa API, precisamos inicialmente de um endereço, e de uma chave. </a:t>
            </a:r>
          </a:p>
          <a:p>
            <a:pPr algn="l"/>
            <a:endParaRPr lang="pt-BR" sz="2400" dirty="0">
              <a:solidFill>
                <a:srgbClr val="212529"/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sz="24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Inicialmente nosso endereço será:</a:t>
            </a:r>
          </a:p>
          <a:p>
            <a:pPr algn="l"/>
            <a:endParaRPr lang="pt-BR" sz="2400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sz="2400" b="0" i="0" dirty="0">
                <a:solidFill>
                  <a:srgbClr val="00A67D"/>
                </a:solidFill>
                <a:effectLst/>
                <a:highlight>
                  <a:srgbClr val="0D0D0D"/>
                </a:highlight>
                <a:latin typeface="Söhne Mono"/>
                <a:hlinkClick r:id="rId2"/>
              </a:rPr>
              <a:t>https://api.themoviedb.org/3</a:t>
            </a:r>
            <a:endParaRPr lang="pt-BR" sz="2400" b="0" i="0" dirty="0">
              <a:solidFill>
                <a:srgbClr val="00A67D"/>
              </a:solidFill>
              <a:effectLst/>
              <a:highlight>
                <a:srgbClr val="0D0D0D"/>
              </a:highlight>
              <a:latin typeface="Söhne Mono"/>
            </a:endParaRPr>
          </a:p>
          <a:p>
            <a:pPr algn="l"/>
            <a:endParaRPr lang="pt-BR" sz="2400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pt-BR" sz="2400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chaver</a:t>
            </a:r>
            <a:r>
              <a:rPr lang="pt-BR" sz="24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será enviado por </a:t>
            </a:r>
            <a:r>
              <a:rPr lang="pt-BR" sz="2400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email</a:t>
            </a:r>
            <a:r>
              <a:rPr lang="pt-BR" sz="24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após o cadastro, e também pode ser consultado na própria plataforma:</a:t>
            </a:r>
          </a:p>
          <a:p>
            <a:endParaRPr lang="pt-BR" sz="2400" dirty="0">
              <a:solidFill>
                <a:srgbClr val="212529"/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https://www.themoviedb.org/settings/api</a:t>
            </a:r>
          </a:p>
          <a:p>
            <a:pPr algn="l"/>
            <a:endParaRPr lang="pt-BR" sz="2400" dirty="0">
              <a:solidFill>
                <a:srgbClr val="4A4A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959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FD59500-EC0E-5937-C9D0-8413DF5B3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AFB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CCA34A3-57C7-011E-BEF3-7F764A071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077" y="930609"/>
            <a:ext cx="8700480" cy="571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3563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FD59500-EC0E-5937-C9D0-8413DF5B3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AFB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13D0F2A-97CC-8DD0-53F9-F4CFF1EED729}"/>
              </a:ext>
            </a:extLst>
          </p:cNvPr>
          <p:cNvSpPr txBox="1"/>
          <p:nvPr/>
        </p:nvSpPr>
        <p:spPr>
          <a:xfrm>
            <a:off x="495486" y="1462148"/>
            <a:ext cx="112010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4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Vamos precisar instalar o </a:t>
            </a:r>
            <a:r>
              <a:rPr lang="pt-BR" sz="2400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oxios</a:t>
            </a:r>
            <a:r>
              <a:rPr lang="pt-BR" sz="24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também, atrav</a:t>
            </a:r>
            <a:r>
              <a:rPr lang="pt-BR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és do CMD com o comando</a:t>
            </a:r>
            <a:r>
              <a:rPr lang="pt-BR" sz="24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l"/>
            <a:endParaRPr lang="pt-BR" sz="2400" dirty="0">
              <a:solidFill>
                <a:srgbClr val="212529"/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pt-BR" sz="2400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pt-BR" sz="2400" dirty="0">
              <a:solidFill>
                <a:srgbClr val="212529"/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 não desejamos administrar manualmente os card para exibir a lista de filmes, por isso, podemos criar mais um componente, chamado lista, onde para cada retorno da API seja renderizado um card para aquele ID. </a:t>
            </a:r>
          </a:p>
          <a:p>
            <a:pPr algn="l"/>
            <a:endParaRPr lang="pt-BR" sz="2400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pt-BR" sz="2400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pt-BR" sz="2400" dirty="0">
              <a:solidFill>
                <a:srgbClr val="4A4A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7177498-CB1E-BAAA-F453-F2DEA90F9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598" y="2052862"/>
            <a:ext cx="5177402" cy="76702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9EC1BE0-853C-1DEF-0198-47C6318A2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9169" y="3843256"/>
            <a:ext cx="2665032" cy="2809088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B4B810C8-6B96-68DA-5B01-7F7E364935E8}"/>
              </a:ext>
            </a:extLst>
          </p:cNvPr>
          <p:cNvSpPr/>
          <p:nvPr/>
        </p:nvSpPr>
        <p:spPr>
          <a:xfrm>
            <a:off x="8740877" y="6015959"/>
            <a:ext cx="2802194" cy="571653"/>
          </a:xfrm>
          <a:prstGeom prst="rect">
            <a:avLst/>
          </a:prstGeom>
          <a:noFill/>
          <a:ln w="38100">
            <a:solidFill>
              <a:srgbClr val="A500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4636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E5292867-FD5B-168A-1C36-4584851E8ECC}"/>
              </a:ext>
            </a:extLst>
          </p:cNvPr>
          <p:cNvSpPr txBox="1">
            <a:spLocks/>
          </p:cNvSpPr>
          <p:nvPr/>
        </p:nvSpPr>
        <p:spPr>
          <a:xfrm>
            <a:off x="1073159" y="3054275"/>
            <a:ext cx="3489009" cy="26287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1200" b="0" i="0" dirty="0">
                <a:solidFill>
                  <a:srgbClr val="FFFFFF"/>
                </a:solidFill>
                <a:effectLst/>
                <a:latin typeface="Inter"/>
              </a:rPr>
              <a:t>obre o que você está tentando modelar e a funcionalidade ou o comportamento que você deseja ter.</a:t>
            </a:r>
            <a:endParaRPr lang="pt-BR" sz="3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FD59500-EC0E-5937-C9D0-8413DF5B3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AFB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535C404-2E68-00C5-0780-0A6543CC62AE}"/>
              </a:ext>
            </a:extLst>
          </p:cNvPr>
          <p:cNvSpPr txBox="1"/>
          <p:nvPr/>
        </p:nvSpPr>
        <p:spPr>
          <a:xfrm>
            <a:off x="505279" y="716411"/>
            <a:ext cx="10988631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Através do google </a:t>
            </a:r>
            <a:r>
              <a:rPr lang="pt-BR" sz="2600" dirty="0" err="1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fonts</a:t>
            </a:r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 podemos encontrar várias fontes disponíveis para a importação.</a:t>
            </a:r>
          </a:p>
          <a:p>
            <a:pPr algn="l"/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algn="l"/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  <a:hlinkClick r:id="rId2"/>
              </a:rPr>
              <a:t>https://fonts.google.com/</a:t>
            </a:r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BC74F9F-6F6C-06D4-FAE5-5BFDAC41F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149" y="2401256"/>
            <a:ext cx="8622890" cy="425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313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13D0F2A-97CC-8DD0-53F9-F4CFF1EED729}"/>
              </a:ext>
            </a:extLst>
          </p:cNvPr>
          <p:cNvSpPr txBox="1"/>
          <p:nvPr/>
        </p:nvSpPr>
        <p:spPr>
          <a:xfrm>
            <a:off x="495486" y="797510"/>
            <a:ext cx="11201027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pt-BR" sz="2400" dirty="0">
              <a:solidFill>
                <a:srgbClr val="212529"/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b="0" i="0" dirty="0">
                <a:solidFill>
                  <a:srgbClr val="2E95D3"/>
                </a:solidFill>
                <a:effectLst/>
                <a:highlight>
                  <a:srgbClr val="0D0D0D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import</a:t>
            </a:r>
            <a:r>
              <a:rPr lang="en-US" sz="2400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i="0" dirty="0">
                <a:solidFill>
                  <a:srgbClr val="F22C3D"/>
                </a:solidFill>
                <a:effectLst/>
                <a:highlight>
                  <a:srgbClr val="0D0D0D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r>
              <a:rPr lang="en-US" sz="2400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 { </a:t>
            </a:r>
            <a:r>
              <a:rPr lang="en-US" sz="2400" b="0" i="0" dirty="0" err="1">
                <a:solidFill>
                  <a:srgbClr val="FFFFFF"/>
                </a:solidFill>
                <a:effectLst/>
                <a:highlight>
                  <a:srgbClr val="0D0D0D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useState</a:t>
            </a:r>
            <a:r>
              <a:rPr lang="en-US" sz="2400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0" i="0" dirty="0" err="1">
                <a:solidFill>
                  <a:srgbClr val="FFFFFF"/>
                </a:solidFill>
                <a:effectLst/>
                <a:highlight>
                  <a:srgbClr val="0D0D0D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useEffect</a:t>
            </a:r>
            <a:r>
              <a:rPr lang="en-US" sz="2400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} </a:t>
            </a:r>
            <a:r>
              <a:rPr lang="en-US" sz="2400" b="0" i="0" dirty="0">
                <a:solidFill>
                  <a:srgbClr val="2E95D3"/>
                </a:solidFill>
                <a:effectLst/>
                <a:highlight>
                  <a:srgbClr val="0D0D0D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n-US" sz="2400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i="0" dirty="0">
                <a:solidFill>
                  <a:srgbClr val="00A67D"/>
                </a:solidFill>
                <a:effectLst/>
                <a:highlight>
                  <a:srgbClr val="0D0D0D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'react’</a:t>
            </a:r>
            <a:r>
              <a:rPr lang="en-US" sz="2400" b="0" i="0" dirty="0">
                <a:solidFill>
                  <a:srgbClr val="FFFFFF"/>
                </a:solidFill>
                <a:effectLst/>
                <a:highlight>
                  <a:srgbClr val="0D0D0D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pt-BR" sz="2400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pt-BR" sz="2400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sz="2400" dirty="0" err="1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useState</a:t>
            </a:r>
            <a:r>
              <a:rPr lang="pt-BR" sz="2400" dirty="0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é usado para adicionar estado aos componentes funcionais. Lembra daquela página inicial do </a:t>
            </a:r>
            <a:r>
              <a:rPr lang="pt-BR" sz="2400" dirty="0" err="1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r>
              <a:rPr lang="pt-BR" sz="2400" dirty="0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tinha um contador? É graças a ele que ele consegue ser atualizado sem que seja necessário dar um </a:t>
            </a:r>
            <a:r>
              <a:rPr lang="pt-BR" sz="2400" dirty="0" err="1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refrash</a:t>
            </a:r>
            <a:r>
              <a:rPr lang="pt-BR" sz="2400" dirty="0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l"/>
            <a:endParaRPr lang="pt-BR" sz="2400" dirty="0">
              <a:solidFill>
                <a:srgbClr val="4A4A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sz="2400" b="0" i="0" dirty="0" err="1">
                <a:solidFill>
                  <a:srgbClr val="2E95D3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pt-BR" sz="2400" b="0" i="0" dirty="0">
                <a:solidFill>
                  <a:srgbClr val="FFFFFF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[contador, </a:t>
            </a:r>
            <a:r>
              <a:rPr lang="pt-BR" sz="2400" b="0" i="0" dirty="0" err="1">
                <a:solidFill>
                  <a:srgbClr val="FFFFFF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setContador</a:t>
            </a:r>
            <a:r>
              <a:rPr lang="pt-BR" sz="2400" b="0" i="0" dirty="0">
                <a:solidFill>
                  <a:srgbClr val="FFFFFF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] = </a:t>
            </a:r>
            <a:r>
              <a:rPr lang="pt-BR" sz="2400" b="0" i="0" dirty="0" err="1">
                <a:solidFill>
                  <a:srgbClr val="F22C3D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useState</a:t>
            </a:r>
            <a:r>
              <a:rPr lang="pt-BR" sz="2400" b="0" i="0" dirty="0">
                <a:solidFill>
                  <a:srgbClr val="FFFFFF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sz="2400" b="0" i="0" dirty="0">
                <a:solidFill>
                  <a:srgbClr val="DF3079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pt-BR" sz="2400" b="0" i="0" dirty="0">
                <a:solidFill>
                  <a:srgbClr val="FFFFFF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algn="l"/>
            <a:r>
              <a:rPr lang="pt-BR" sz="2400" b="0" i="0" dirty="0">
                <a:solidFill>
                  <a:srgbClr val="FFFFFF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pt-BR" sz="2400" b="0" i="0" dirty="0" err="1">
                <a:solidFill>
                  <a:srgbClr val="FFFFFF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button</a:t>
            </a:r>
            <a:r>
              <a:rPr lang="pt-BR" sz="2400" b="0" i="0" dirty="0">
                <a:solidFill>
                  <a:srgbClr val="FFFFFF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b="0" i="0" dirty="0" err="1">
                <a:solidFill>
                  <a:srgbClr val="FFFFFF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onClick</a:t>
            </a:r>
            <a:r>
              <a:rPr lang="pt-BR" sz="2400" b="0" i="0" dirty="0">
                <a:solidFill>
                  <a:srgbClr val="FFFFFF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={() =&gt; </a:t>
            </a:r>
            <a:r>
              <a:rPr lang="pt-BR" sz="2400" b="0" i="0" dirty="0" err="1">
                <a:solidFill>
                  <a:srgbClr val="F22C3D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setContador</a:t>
            </a:r>
            <a:r>
              <a:rPr lang="pt-BR" sz="2400" b="0" i="0" dirty="0">
                <a:solidFill>
                  <a:srgbClr val="FFFFFF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(contador + </a:t>
            </a:r>
            <a:r>
              <a:rPr lang="pt-BR" sz="2400" b="0" i="0" dirty="0">
                <a:solidFill>
                  <a:srgbClr val="DF3079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pt-BR" sz="2400" b="0" i="0" dirty="0">
                <a:solidFill>
                  <a:srgbClr val="FFFFFF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)}&gt;</a:t>
            </a:r>
            <a:r>
              <a:rPr lang="pt-BR" sz="2400" b="0" i="0" dirty="0">
                <a:solidFill>
                  <a:srgbClr val="F22C3D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Incrementar</a:t>
            </a:r>
            <a:r>
              <a:rPr lang="pt-BR" sz="2400" b="0" i="0" dirty="0">
                <a:solidFill>
                  <a:srgbClr val="FFFFFF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&lt;/</a:t>
            </a:r>
            <a:r>
              <a:rPr lang="pt-BR" sz="2400" b="0" i="0" dirty="0" err="1">
                <a:solidFill>
                  <a:srgbClr val="FFFFFF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button</a:t>
            </a:r>
            <a:r>
              <a:rPr lang="pt-BR" sz="2400" b="0" i="0" dirty="0">
                <a:solidFill>
                  <a:srgbClr val="FFFFFF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algn="l"/>
            <a:endParaRPr lang="pt-BR" sz="2400" dirty="0">
              <a:solidFill>
                <a:srgbClr val="FFFFFF"/>
              </a:solidFill>
              <a:highlight>
                <a:srgbClr val="0D0D0D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dirty="0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estado é mantido pelo </a:t>
            </a:r>
            <a:r>
              <a:rPr lang="pt-BR" sz="2400" dirty="0" err="1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useState</a:t>
            </a:r>
            <a:endParaRPr lang="pt-BR" sz="2400" dirty="0">
              <a:solidFill>
                <a:srgbClr val="4A4A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dirty="0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usá-lo, devemos chama-lo no início do componente.</a:t>
            </a:r>
          </a:p>
          <a:p>
            <a:endParaRPr lang="pt-BR" sz="2400" dirty="0">
              <a:solidFill>
                <a:srgbClr val="4A4A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dirty="0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Em resumo é uma maneira simples de adicionar estado ao componentes permitindo interatividade. </a:t>
            </a:r>
          </a:p>
          <a:p>
            <a:pPr algn="l"/>
            <a:endParaRPr lang="pt-BR" sz="2400" dirty="0">
              <a:solidFill>
                <a:srgbClr val="4A4A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033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13D0F2A-97CC-8DD0-53F9-F4CFF1EED729}"/>
              </a:ext>
            </a:extLst>
          </p:cNvPr>
          <p:cNvSpPr txBox="1"/>
          <p:nvPr/>
        </p:nvSpPr>
        <p:spPr>
          <a:xfrm>
            <a:off x="565824" y="1139154"/>
            <a:ext cx="1120102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4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pt-BR" sz="2400" b="0" i="0" dirty="0" err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useEffects</a:t>
            </a:r>
            <a:r>
              <a:rPr lang="pt-BR" sz="24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24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são efeitos que ocorrem após cada renderização, como buscar alguma informação de uma API. </a:t>
            </a:r>
            <a:endParaRPr lang="pt-BR" sz="2400" dirty="0">
              <a:solidFill>
                <a:srgbClr val="212529"/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b="0" i="0" dirty="0">
                <a:solidFill>
                  <a:srgbClr val="2E95D3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import</a:t>
            </a:r>
            <a:r>
              <a:rPr lang="en-US" sz="2400" b="0" i="0" dirty="0">
                <a:solidFill>
                  <a:srgbClr val="FFFFFF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i="0" dirty="0">
                <a:solidFill>
                  <a:srgbClr val="F22C3D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r>
              <a:rPr lang="en-US" sz="2400" b="0" i="0" dirty="0">
                <a:solidFill>
                  <a:srgbClr val="FFFFFF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 { </a:t>
            </a:r>
            <a:r>
              <a:rPr lang="en-US" sz="2400" b="0" i="0" dirty="0" err="1">
                <a:solidFill>
                  <a:srgbClr val="FFFFFF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useState</a:t>
            </a:r>
            <a:r>
              <a:rPr lang="en-US" sz="2400" b="0" i="0" dirty="0">
                <a:solidFill>
                  <a:srgbClr val="FFFFFF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0" i="0" dirty="0" err="1">
                <a:solidFill>
                  <a:srgbClr val="FFFFFF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useEffect</a:t>
            </a:r>
            <a:r>
              <a:rPr lang="en-US" sz="2400" b="0" i="0" dirty="0">
                <a:solidFill>
                  <a:srgbClr val="FFFFFF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} </a:t>
            </a:r>
            <a:r>
              <a:rPr lang="en-US" sz="2400" b="0" i="0" dirty="0">
                <a:solidFill>
                  <a:srgbClr val="2E95D3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n-US" sz="2400" b="0" i="0" dirty="0">
                <a:solidFill>
                  <a:srgbClr val="FFFFFF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i="0" dirty="0">
                <a:solidFill>
                  <a:srgbClr val="00A67D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'react’</a:t>
            </a:r>
            <a:r>
              <a:rPr lang="en-US" sz="2400" b="0" i="0" dirty="0">
                <a:solidFill>
                  <a:srgbClr val="FFFFFF"/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algn="l"/>
            <a:endParaRPr lang="en-US" sz="2400" dirty="0">
              <a:solidFill>
                <a:srgbClr val="FFFFFF"/>
              </a:solidFill>
              <a:highlight>
                <a:srgbClr val="C0C0C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pt-BR" sz="2400" b="0" i="0" dirty="0">
              <a:solidFill>
                <a:srgbClr val="212529"/>
              </a:solidFill>
              <a:effectLst/>
              <a:highlight>
                <a:srgbClr val="C0C0C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pt-BR" sz="2400" dirty="0">
              <a:solidFill>
                <a:srgbClr val="4A4A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pt-BR" sz="2400" dirty="0">
              <a:solidFill>
                <a:srgbClr val="4A4A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sz="2400" dirty="0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pt-BR" sz="2400" dirty="0" err="1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Axios</a:t>
            </a:r>
            <a:r>
              <a:rPr lang="pt-BR" sz="2400" dirty="0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usado para fazer as solicitações HTTP para a API do The </a:t>
            </a:r>
            <a:r>
              <a:rPr lang="pt-BR" sz="2400" dirty="0" err="1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MovieDB</a:t>
            </a:r>
            <a:r>
              <a:rPr lang="pt-BR" sz="2400" dirty="0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l"/>
            <a:endParaRPr lang="pt-BR" sz="2400" dirty="0">
              <a:solidFill>
                <a:srgbClr val="4A4A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sz="2400" dirty="0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 queremos que sejam exibidas as respostas das solicitações em uma lista de Cards, então devo fazer o </a:t>
            </a:r>
            <a:r>
              <a:rPr lang="pt-BR" sz="2400" dirty="0" err="1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</a:t>
            </a:r>
            <a:r>
              <a:rPr lang="pt-BR" sz="2400" dirty="0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desse componente. </a:t>
            </a:r>
          </a:p>
          <a:p>
            <a:pPr algn="l"/>
            <a:endParaRPr lang="pt-BR" sz="2400" dirty="0">
              <a:solidFill>
                <a:srgbClr val="4A4A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import</a:t>
            </a:r>
            <a:r>
              <a:rPr lang="pt-BR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 </a:t>
            </a:r>
            <a:r>
              <a:rPr lang="pt-BR" sz="24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Card</a:t>
            </a:r>
            <a:r>
              <a:rPr lang="pt-BR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} </a:t>
            </a:r>
            <a:r>
              <a:rPr lang="pt-BR" sz="2400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from</a:t>
            </a:r>
            <a:r>
              <a:rPr lang="pt-BR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pt-BR" sz="2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'./Card'</a:t>
            </a:r>
            <a:r>
              <a:rPr lang="pt-BR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 </a:t>
            </a:r>
          </a:p>
          <a:p>
            <a:pPr algn="l"/>
            <a:endParaRPr lang="pt-BR" sz="2400" dirty="0">
              <a:solidFill>
                <a:srgbClr val="4A4A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FBC782A-9D07-2991-430E-5189BCAB3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95" y="2745941"/>
            <a:ext cx="4984490" cy="68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328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13D0F2A-97CC-8DD0-53F9-F4CFF1EED729}"/>
              </a:ext>
            </a:extLst>
          </p:cNvPr>
          <p:cNvSpPr txBox="1"/>
          <p:nvPr/>
        </p:nvSpPr>
        <p:spPr>
          <a:xfrm>
            <a:off x="385763" y="1536174"/>
            <a:ext cx="1120102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400" b="0" i="0" dirty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Credenciais de acesso a API</a:t>
            </a:r>
          </a:p>
          <a:p>
            <a:pPr algn="l"/>
            <a:endParaRPr lang="pt-BR" sz="2400" dirty="0">
              <a:solidFill>
                <a:srgbClr val="212529"/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sz="24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Devemos também declarar variáveis para fazer a comunicação co</a:t>
            </a:r>
            <a:r>
              <a:rPr lang="pt-BR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 a API</a:t>
            </a: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API_KEY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‘</a:t>
            </a:r>
            <a:r>
              <a:rPr lang="en-US" sz="24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xxxxxxxxxxxxxxxxxxxxxxx</a:t>
            </a:r>
            <a:r>
              <a:rPr lang="en-US" sz="2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’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400" dirty="0" err="1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chave</a:t>
            </a:r>
            <a:r>
              <a:rPr lang="en-US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gerada</a:t>
            </a:r>
            <a:r>
              <a:rPr lang="en-US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aplicação</a:t>
            </a:r>
            <a:endParaRPr lang="en-US" sz="2400" dirty="0">
              <a:solidFill>
                <a:srgbClr val="212529"/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solidFill>
                <a:srgbClr val="212529"/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solidFill>
                <a:srgbClr val="212529"/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API_URL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'https://api.themoviedb.org/3’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 o </a:t>
            </a:r>
            <a:r>
              <a:rPr lang="en-US" sz="2400" dirty="0" err="1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endereço</a:t>
            </a:r>
            <a:r>
              <a:rPr lang="en-US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onde</a:t>
            </a:r>
            <a:r>
              <a:rPr lang="en-US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conseguimos</a:t>
            </a:r>
            <a:r>
              <a:rPr lang="en-US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resgatar</a:t>
            </a:r>
            <a:r>
              <a:rPr lang="en-US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valores</a:t>
            </a:r>
            <a:r>
              <a:rPr lang="en-US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desejados</a:t>
            </a:r>
            <a:endParaRPr lang="en-US" sz="2400" dirty="0">
              <a:solidFill>
                <a:srgbClr val="212529"/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pPr algn="l"/>
            <a:endParaRPr lang="pt-BR" sz="2400" dirty="0">
              <a:solidFill>
                <a:srgbClr val="4A4A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862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13D0F2A-97CC-8DD0-53F9-F4CFF1EED729}"/>
              </a:ext>
            </a:extLst>
          </p:cNvPr>
          <p:cNvSpPr txBox="1"/>
          <p:nvPr/>
        </p:nvSpPr>
        <p:spPr>
          <a:xfrm>
            <a:off x="385763" y="1028117"/>
            <a:ext cx="1120102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Feito isso os </a:t>
            </a:r>
            <a:r>
              <a:rPr lang="pt-BR" sz="2400" dirty="0" err="1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imports</a:t>
            </a:r>
            <a:r>
              <a:rPr lang="pt-BR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e credenciais necessárias, então, agora podemos abrir nosso componente:</a:t>
            </a:r>
          </a:p>
          <a:p>
            <a:endParaRPr lang="pt-BR" sz="2400" b="0" dirty="0">
              <a:solidFill>
                <a:srgbClr val="212529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export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function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Lista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en-US" sz="24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const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[</a:t>
            </a:r>
            <a:r>
              <a:rPr lang="en-US" sz="2400" b="0" dirty="0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movies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sz="24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setMovies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] </a:t>
            </a:r>
            <a:r>
              <a:rPr lang="en-US" sz="2400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useState</a:t>
            </a:r>
            <a: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([]);</a:t>
            </a:r>
          </a:p>
          <a:p>
            <a:br>
              <a:rPr lang="en-US" sz="24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pt-BR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Estamos inicializando o estado </a:t>
            </a:r>
            <a:r>
              <a:rPr lang="pt-BR" sz="2400" dirty="0" err="1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movies</a:t>
            </a:r>
            <a:r>
              <a:rPr lang="pt-BR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como um </a:t>
            </a:r>
            <a:r>
              <a:rPr lang="pt-BR" sz="2400" dirty="0" err="1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r>
              <a:rPr lang="pt-BR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vazio até que seja atualizado através da função </a:t>
            </a:r>
            <a:r>
              <a:rPr lang="pt-BR" sz="2400" dirty="0" err="1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setMovies</a:t>
            </a:r>
            <a:r>
              <a:rPr lang="pt-BR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pt-BR" sz="2400" dirty="0">
              <a:solidFill>
                <a:srgbClr val="212529"/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Essa abordagem é comum ao trabalhar com listas de dados em </a:t>
            </a:r>
            <a:r>
              <a:rPr lang="pt-BR" sz="2400" dirty="0" err="1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r>
              <a:rPr lang="pt-BR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 O estado inicial vazio permite que você preencha os dados da lista mais tarde, por exemplo, após a busca de dados de uma API, como está sendo feito com a chamada </a:t>
            </a:r>
            <a:r>
              <a:rPr lang="pt-BR" sz="2400" dirty="0" err="1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axios.get</a:t>
            </a:r>
            <a:r>
              <a:rPr lang="pt-BR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pt-BR" sz="2400" dirty="0" err="1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useEffect</a:t>
            </a:r>
            <a:r>
              <a:rPr lang="pt-BR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pPr algn="l"/>
            <a:endParaRPr lang="pt-BR" sz="2400" dirty="0">
              <a:solidFill>
                <a:srgbClr val="4A4A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6040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13D0F2A-97CC-8DD0-53F9-F4CFF1EED729}"/>
              </a:ext>
            </a:extLst>
          </p:cNvPr>
          <p:cNvSpPr txBox="1"/>
          <p:nvPr/>
        </p:nvSpPr>
        <p:spPr>
          <a:xfrm>
            <a:off x="385763" y="733886"/>
            <a:ext cx="11201027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 err="1">
                <a:solidFill>
                  <a:srgbClr val="FF0000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Hooks</a:t>
            </a:r>
            <a:endParaRPr lang="pt-BR" sz="2400" b="1" dirty="0">
              <a:solidFill>
                <a:srgbClr val="FF0000"/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pt-BR" sz="2400" dirty="0">
              <a:solidFill>
                <a:srgbClr val="4A4A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sz="2400" dirty="0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 resumo, um Hook em </a:t>
            </a:r>
            <a:r>
              <a:rPr lang="pt-BR" sz="2400" dirty="0" err="1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r>
              <a:rPr lang="pt-BR" sz="2400" dirty="0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uma função que permite que você use recursos do </a:t>
            </a:r>
            <a:r>
              <a:rPr lang="pt-BR" sz="2400" dirty="0" err="1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r>
              <a:rPr lang="pt-BR" sz="2400" dirty="0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em componentes funcionais, tornando-os mais poderosos e flexíveis. Eles são uma parte essencial da programação </a:t>
            </a:r>
            <a:r>
              <a:rPr lang="pt-BR" sz="2400" dirty="0" err="1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r>
              <a:rPr lang="pt-BR" sz="2400" dirty="0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moderna e ajudam a simplificar o código e melhorar a reutilização de lógica entre componentes. </a:t>
            </a:r>
          </a:p>
          <a:p>
            <a:pPr algn="l"/>
            <a:endParaRPr lang="pt-BR" sz="2400" dirty="0">
              <a:solidFill>
                <a:srgbClr val="4A4A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sz="2400" dirty="0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 </a:t>
            </a:r>
            <a:r>
              <a:rPr lang="pt-BR" sz="2400" dirty="0" err="1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Hooks</a:t>
            </a:r>
            <a:r>
              <a:rPr lang="pt-BR" sz="2400" dirty="0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têm algumas regras de uso:</a:t>
            </a:r>
          </a:p>
          <a:p>
            <a:pPr algn="l"/>
            <a:endParaRPr lang="pt-BR" sz="2400" dirty="0">
              <a:solidFill>
                <a:srgbClr val="4A4A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pt-BR" sz="2400" dirty="0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Eles devem ser chamados apenas no nível superior de um componente ou dentro de outros </a:t>
            </a:r>
            <a:r>
              <a:rPr lang="pt-BR" sz="2400" dirty="0" err="1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Hooks</a:t>
            </a:r>
            <a:r>
              <a:rPr lang="pt-BR" sz="2400" dirty="0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personalizados.</a:t>
            </a:r>
          </a:p>
          <a:p>
            <a:pPr algn="l"/>
            <a:r>
              <a:rPr lang="pt-BR" sz="2400" dirty="0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Eles não devem ser chamados dentro de loops, condições ou funções aninhadas.</a:t>
            </a:r>
          </a:p>
          <a:p>
            <a:pPr algn="l"/>
            <a:r>
              <a:rPr lang="pt-BR" sz="2400" dirty="0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nome dos </a:t>
            </a:r>
            <a:r>
              <a:rPr lang="pt-BR" sz="2400" dirty="0" err="1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Hooks</a:t>
            </a:r>
            <a:r>
              <a:rPr lang="pt-BR" sz="2400" dirty="0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deve começar com </a:t>
            </a:r>
            <a:r>
              <a:rPr lang="pt-BR" sz="2400" b="1" dirty="0">
                <a:solidFill>
                  <a:srgbClr val="4A4A4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use.</a:t>
            </a:r>
          </a:p>
          <a:p>
            <a:pPr algn="l"/>
            <a:endParaRPr lang="pt-BR" sz="2400" dirty="0">
              <a:solidFill>
                <a:srgbClr val="4A4A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074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13D0F2A-97CC-8DD0-53F9-F4CFF1EED729}"/>
              </a:ext>
            </a:extLst>
          </p:cNvPr>
          <p:cNvSpPr txBox="1"/>
          <p:nvPr/>
        </p:nvSpPr>
        <p:spPr>
          <a:xfrm>
            <a:off x="385763" y="1028117"/>
            <a:ext cx="1120102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pt-BR" sz="2400" dirty="0" err="1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useEffect</a:t>
            </a:r>
            <a:r>
              <a:rPr lang="pt-BR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é outro Hook fornecido pelo </a:t>
            </a:r>
            <a:r>
              <a:rPr lang="pt-BR" sz="2400" dirty="0" err="1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r>
              <a:rPr lang="pt-BR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que permite executar efeitos colaterais em componentes funcionais. Efeitos colaterais são operações que ocorrem após a renderização do componente, como buscar dados de uma API, manipular o DOM, ou executar subscrições a eventos. </a:t>
            </a:r>
          </a:p>
          <a:p>
            <a:endParaRPr lang="pt-BR" sz="2400" b="0" dirty="0">
              <a:solidFill>
                <a:srgbClr val="212529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É</a:t>
            </a:r>
            <a:r>
              <a:rPr lang="pt-BR" sz="2400" b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chamado após cada renderização do componente, incluindo a renderização inicial e todas as renderizações subsequentes.</a:t>
            </a:r>
          </a:p>
          <a:p>
            <a:pPr algn="l"/>
            <a:endParaRPr lang="pt-BR" sz="2400" dirty="0">
              <a:solidFill>
                <a:srgbClr val="4A4A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7771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13D0F2A-97CC-8DD0-53F9-F4CFF1EED729}"/>
              </a:ext>
            </a:extLst>
          </p:cNvPr>
          <p:cNvSpPr txBox="1"/>
          <p:nvPr/>
        </p:nvSpPr>
        <p:spPr>
          <a:xfrm>
            <a:off x="385763" y="1028117"/>
            <a:ext cx="1120102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pt-BR" sz="2400" dirty="0" err="1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useEffect</a:t>
            </a:r>
            <a:r>
              <a:rPr lang="pt-BR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é outro Hook fornecido pelo </a:t>
            </a:r>
            <a:r>
              <a:rPr lang="pt-BR" sz="2400" dirty="0" err="1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  <a:r>
              <a:rPr lang="pt-BR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que permite executar efeitos colaterais em componentes funcionais. Efeitos colaterais são operações que ocorrem após a renderização do componente, como buscar dados de uma API, manipular o DOM, ou executar subscrições a eventos. </a:t>
            </a:r>
          </a:p>
          <a:p>
            <a:endParaRPr lang="pt-BR" sz="2400" b="0" dirty="0">
              <a:solidFill>
                <a:srgbClr val="212529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É</a:t>
            </a:r>
            <a:r>
              <a:rPr lang="pt-BR" sz="2400" b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chamado após cada renderização do componente, incluindo a renderização inicial e todas as renderizações subsequentes.</a:t>
            </a:r>
          </a:p>
          <a:p>
            <a:pPr algn="l"/>
            <a:endParaRPr lang="pt-BR" sz="2400" dirty="0">
              <a:solidFill>
                <a:srgbClr val="4A4A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5FC490F-391F-C174-D7AC-C4BC54AD40D1}"/>
              </a:ext>
            </a:extLst>
          </p:cNvPr>
          <p:cNvSpPr txBox="1"/>
          <p:nvPr/>
        </p:nvSpPr>
        <p:spPr>
          <a:xfrm>
            <a:off x="385763" y="3846963"/>
            <a:ext cx="1173487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useEffect</a:t>
            </a:r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(() </a:t>
            </a:r>
            <a:r>
              <a:rPr lang="pt-BR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=&gt;</a:t>
            </a:r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pt-BR" sz="2200" b="0" dirty="0" err="1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axios</a:t>
            </a:r>
            <a:r>
              <a:rPr lang="pt-BR" sz="2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pt-BR" sz="22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get</a:t>
            </a:r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pt-BR" sz="2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`</a:t>
            </a:r>
            <a:r>
              <a:rPr lang="pt-BR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${</a:t>
            </a:r>
            <a:r>
              <a:rPr lang="pt-BR" sz="2200" b="0" dirty="0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API_URL</a:t>
            </a:r>
            <a:r>
              <a:rPr lang="pt-BR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</a:t>
            </a:r>
            <a:r>
              <a:rPr lang="pt-BR" sz="2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</a:t>
            </a:r>
            <a:r>
              <a:rPr lang="pt-BR" sz="22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movie</a:t>
            </a:r>
            <a:r>
              <a:rPr lang="pt-BR" sz="2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</a:t>
            </a:r>
            <a:r>
              <a:rPr lang="pt-BR" sz="22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popular?api_key</a:t>
            </a:r>
            <a:r>
              <a:rPr lang="pt-BR" sz="2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pt-BR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${</a:t>
            </a:r>
            <a:r>
              <a:rPr lang="pt-BR" sz="2200" b="0" dirty="0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API_KEY</a:t>
            </a:r>
            <a:r>
              <a:rPr lang="pt-BR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</a:t>
            </a:r>
            <a:r>
              <a:rPr lang="pt-BR" sz="2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&amp;</a:t>
            </a:r>
            <a:r>
              <a:rPr lang="pt-BR" sz="22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language</a:t>
            </a:r>
            <a:r>
              <a:rPr lang="pt-BR" sz="2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pt-BR" sz="22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pt</a:t>
            </a:r>
            <a:r>
              <a:rPr lang="pt-BR" sz="2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-BR`</a:t>
            </a:r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090903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13D0F2A-97CC-8DD0-53F9-F4CFF1EED729}"/>
              </a:ext>
            </a:extLst>
          </p:cNvPr>
          <p:cNvSpPr txBox="1"/>
          <p:nvPr/>
        </p:nvSpPr>
        <p:spPr>
          <a:xfrm>
            <a:off x="495485" y="801975"/>
            <a:ext cx="112010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Quando os dados são recebidos com sucesso, armazenamos os resultados no estado </a:t>
            </a:r>
            <a:r>
              <a:rPr lang="pt-BR" sz="2400" dirty="0" err="1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movies</a:t>
            </a:r>
            <a:r>
              <a:rPr lang="pt-BR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usando a função </a:t>
            </a:r>
            <a:r>
              <a:rPr lang="pt-BR" sz="2400" dirty="0" err="1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setMovies</a:t>
            </a:r>
            <a:r>
              <a:rPr lang="pt-BR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 Se houver algum erro durante a solicitação, registramos o erro no console.</a:t>
            </a:r>
            <a:endParaRPr lang="pt-BR" sz="2400" dirty="0">
              <a:solidFill>
                <a:srgbClr val="4A4A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0EB5C4F-9F6B-876F-BEDB-E162B5110D0E}"/>
              </a:ext>
            </a:extLst>
          </p:cNvPr>
          <p:cNvSpPr txBox="1"/>
          <p:nvPr/>
        </p:nvSpPr>
        <p:spPr>
          <a:xfrm>
            <a:off x="1023783" y="2136113"/>
            <a:ext cx="1003750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pt-BR" sz="22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then</a:t>
            </a:r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pt-BR" sz="2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response</a:t>
            </a:r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pt-BR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=&gt;</a:t>
            </a:r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pt-BR" sz="2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console</a:t>
            </a:r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pt-BR" sz="2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log</a:t>
            </a:r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pt-BR" sz="2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response</a:t>
            </a:r>
            <a:r>
              <a:rPr lang="pt-BR" sz="2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pt-BR" sz="2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pt-BR" sz="2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pt-BR" sz="2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results</a:t>
            </a:r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 </a:t>
            </a:r>
          </a:p>
          <a:p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.</a:t>
            </a:r>
            <a:r>
              <a:rPr lang="pt-BR" sz="22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then</a:t>
            </a:r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pt-BR" sz="2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response</a:t>
            </a:r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pt-BR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=&gt;</a:t>
            </a:r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pt-BR" sz="2200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console</a:t>
            </a:r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pt-BR" sz="2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log</a:t>
            </a:r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pt-BR" sz="2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response</a:t>
            </a:r>
            <a:r>
              <a:rPr lang="pt-BR" sz="2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pt-BR" sz="2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pt-BR" sz="2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pt-BR" sz="2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results</a:t>
            </a:r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 </a:t>
            </a:r>
          </a:p>
          <a:p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pt-BR" sz="22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setMovies</a:t>
            </a:r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pt-BR" sz="2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response</a:t>
            </a:r>
            <a:r>
              <a:rPr lang="pt-BR" sz="2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pt-BR" sz="2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pt-BR" sz="2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pt-BR" sz="2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results</a:t>
            </a:r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})</a:t>
            </a:r>
          </a:p>
          <a:p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.</a:t>
            </a:r>
            <a:r>
              <a:rPr lang="pt-BR" sz="2200" b="0" dirty="0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catch</a:t>
            </a:r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pt-BR" sz="2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error</a:t>
            </a:r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pt-BR" sz="2200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=&gt;</a:t>
            </a:r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pt-BR" sz="2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console</a:t>
            </a:r>
            <a:r>
              <a:rPr lang="pt-BR" sz="2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pt-BR" sz="22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error</a:t>
            </a:r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pt-BR" sz="2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pt-BR" sz="22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Error</a:t>
            </a:r>
            <a:r>
              <a:rPr lang="pt-BR" sz="2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pt-BR" sz="2200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fetching</a:t>
            </a:r>
            <a:r>
              <a:rPr lang="pt-BR" sz="2200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data: '</a:t>
            </a:r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pt-BR" sz="2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error</a:t>
            </a:r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});</a:t>
            </a:r>
          </a:p>
          <a:p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}, []);</a:t>
            </a:r>
          </a:p>
          <a:p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      </a:t>
            </a:r>
            <a:r>
              <a:rPr lang="pt-BR" sz="2200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setMovies</a:t>
            </a:r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pt-BR" sz="2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response</a:t>
            </a:r>
            <a:r>
              <a:rPr lang="pt-BR" sz="2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pt-BR" sz="2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</a:t>
            </a:r>
            <a:r>
              <a:rPr lang="pt-BR" sz="2200" b="0" dirty="0" err="1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pt-BR" sz="2200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results</a:t>
            </a:r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pt-BR" sz="2200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})</a:t>
            </a:r>
          </a:p>
        </p:txBody>
      </p:sp>
    </p:spTree>
    <p:extLst>
      <p:ext uri="{BB962C8B-B14F-4D97-AF65-F5344CB8AC3E}">
        <p14:creationId xmlns:p14="http://schemas.microsoft.com/office/powerpoint/2010/main" val="1264864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13D0F2A-97CC-8DD0-53F9-F4CFF1EED729}"/>
              </a:ext>
            </a:extLst>
          </p:cNvPr>
          <p:cNvSpPr txBox="1"/>
          <p:nvPr/>
        </p:nvSpPr>
        <p:spPr>
          <a:xfrm>
            <a:off x="633137" y="1146104"/>
            <a:ext cx="112010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Agora que temos nossa comunicação com a API, vamos precisa-los exibi-los através de um retorno.</a:t>
            </a:r>
            <a:endParaRPr lang="pt-BR" sz="2400" dirty="0">
              <a:solidFill>
                <a:srgbClr val="4A4A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5F46706-256C-738C-E43C-40A7D6FC5646}"/>
              </a:ext>
            </a:extLst>
          </p:cNvPr>
          <p:cNvSpPr txBox="1"/>
          <p:nvPr/>
        </p:nvSpPr>
        <p:spPr>
          <a:xfrm>
            <a:off x="2263878" y="2348494"/>
            <a:ext cx="621890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</a:t>
            </a:r>
            <a:r>
              <a:rPr lang="pt-BR" b="0" dirty="0" err="1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return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</a:t>
            </a:r>
          </a:p>
          <a:p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pt-BR" b="0" dirty="0">
                <a:solidFill>
                  <a:srgbClr val="8080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</a:t>
            </a:r>
            <a:r>
              <a:rPr lang="pt-BR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div</a:t>
            </a:r>
            <a:r>
              <a:rPr lang="pt-BR" b="0" dirty="0">
                <a:solidFill>
                  <a:srgbClr val="8080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&gt;</a:t>
            </a:r>
            <a:endParaRPr lang="pt-BR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</a:t>
            </a:r>
            <a:r>
              <a:rPr lang="pt-BR" b="0" dirty="0">
                <a:solidFill>
                  <a:srgbClr val="8080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</a:t>
            </a:r>
            <a:r>
              <a:rPr lang="pt-BR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figure</a:t>
            </a:r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style</a:t>
            </a:r>
            <a:r>
              <a:rPr lang="pt-B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{</a:t>
            </a:r>
            <a:r>
              <a:rPr lang="pt-B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{ </a:t>
            </a:r>
            <a:r>
              <a:rPr lang="pt-B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display:</a:t>
            </a:r>
            <a:r>
              <a:rPr lang="pt-B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pt-BR" b="0" dirty="0" err="1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flex</a:t>
            </a:r>
            <a:r>
              <a:rPr lang="pt-B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</a:t>
            </a:r>
            <a:r>
              <a:rPr lang="pt-B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pt-B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flexWrap</a:t>
            </a:r>
            <a:r>
              <a:rPr lang="pt-B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pt-B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CE9178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'wrap'</a:t>
            </a:r>
            <a:r>
              <a:rPr lang="pt-B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}</a:t>
            </a:r>
            <a:r>
              <a:rPr lang="pt-BR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</a:t>
            </a:r>
            <a:r>
              <a:rPr lang="pt-BR" b="0" dirty="0">
                <a:solidFill>
                  <a:srgbClr val="8080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&gt;</a:t>
            </a:r>
            <a:endParaRPr lang="pt-BR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</a:t>
            </a:r>
            <a:r>
              <a:rPr lang="pt-BR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{</a:t>
            </a:r>
            <a:r>
              <a:rPr lang="pt-BR" b="0" dirty="0" err="1">
                <a:solidFill>
                  <a:srgbClr val="4FC1FF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movies</a:t>
            </a:r>
            <a:r>
              <a:rPr lang="pt-BR" b="0" dirty="0" err="1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pt-BR" b="0" dirty="0" err="1">
                <a:solidFill>
                  <a:srgbClr val="DCDCAA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map</a:t>
            </a:r>
            <a:r>
              <a:rPr lang="pt-B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(</a:t>
            </a:r>
            <a:r>
              <a:rPr lang="pt-B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movie</a:t>
            </a:r>
            <a:r>
              <a:rPr lang="pt-B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=&gt;</a:t>
            </a:r>
            <a:r>
              <a:rPr lang="pt-B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(</a:t>
            </a:r>
            <a:endParaRPr lang="pt-BR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  </a:t>
            </a:r>
            <a:r>
              <a:rPr lang="pt-BR" b="0" dirty="0">
                <a:solidFill>
                  <a:srgbClr val="8080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</a:t>
            </a:r>
            <a:r>
              <a:rPr lang="pt-BR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Card</a:t>
            </a:r>
            <a:r>
              <a:rPr lang="pt-B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key</a:t>
            </a:r>
            <a:r>
              <a:rPr lang="pt-B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{</a:t>
            </a:r>
            <a:r>
              <a:rPr lang="pt-B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movie</a:t>
            </a:r>
            <a:r>
              <a:rPr lang="pt-B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r>
              <a:rPr lang="pt-BR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id</a:t>
            </a:r>
            <a:r>
              <a:rPr lang="pt-BR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</a:t>
            </a:r>
            <a:r>
              <a:rPr lang="pt-B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movie</a:t>
            </a:r>
            <a:r>
              <a:rPr lang="pt-B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{</a:t>
            </a:r>
            <a:r>
              <a:rPr lang="pt-BR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movie</a:t>
            </a:r>
            <a:r>
              <a:rPr lang="pt-BR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</a:t>
            </a:r>
            <a:r>
              <a:rPr lang="pt-B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pt-BR" b="0" dirty="0">
                <a:solidFill>
                  <a:srgbClr val="8080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/&gt;</a:t>
            </a:r>
            <a:endParaRPr lang="pt-BR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D4D4D4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  ))</a:t>
            </a:r>
            <a:r>
              <a:rPr lang="pt-BR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</a:t>
            </a:r>
            <a:endParaRPr lang="pt-BR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  </a:t>
            </a:r>
            <a:r>
              <a:rPr lang="pt-BR" b="0" dirty="0">
                <a:solidFill>
                  <a:srgbClr val="8080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&lt;/</a:t>
            </a:r>
            <a:r>
              <a:rPr lang="pt-BR" b="0" dirty="0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figure</a:t>
            </a:r>
            <a:r>
              <a:rPr lang="pt-BR" b="0" dirty="0">
                <a:solidFill>
                  <a:srgbClr val="8080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&gt;</a:t>
            </a:r>
            <a:endParaRPr lang="pt-BR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  </a:t>
            </a:r>
            <a:r>
              <a:rPr lang="pt-BR" b="0" dirty="0">
                <a:solidFill>
                  <a:srgbClr val="8080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&lt;/</a:t>
            </a:r>
            <a:r>
              <a:rPr lang="pt-BR" b="0" dirty="0" err="1">
                <a:solidFill>
                  <a:srgbClr val="569CD6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div</a:t>
            </a:r>
            <a:r>
              <a:rPr lang="pt-BR" b="0" dirty="0">
                <a:solidFill>
                  <a:srgbClr val="80808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&gt;</a:t>
            </a:r>
            <a:endParaRPr lang="pt-BR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  );</a:t>
            </a:r>
          </a:p>
          <a:p>
            <a:r>
              <a:rPr lang="pt-BR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79476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AA0FC20-6563-8F13-B138-7E10FAD31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092" y="380736"/>
            <a:ext cx="6790008" cy="609652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674CF20-30E3-DA6F-9583-321619842CCB}"/>
              </a:ext>
            </a:extLst>
          </p:cNvPr>
          <p:cNvSpPr txBox="1"/>
          <p:nvPr/>
        </p:nvSpPr>
        <p:spPr>
          <a:xfrm>
            <a:off x="798719" y="2427905"/>
            <a:ext cx="41370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Ficando assim o código completo. </a:t>
            </a:r>
          </a:p>
          <a:p>
            <a:endParaRPr lang="pt-BR" sz="2400" dirty="0">
              <a:solidFill>
                <a:srgbClr val="4A4A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86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E5292867-FD5B-168A-1C36-4584851E8ECC}"/>
              </a:ext>
            </a:extLst>
          </p:cNvPr>
          <p:cNvSpPr txBox="1">
            <a:spLocks/>
          </p:cNvSpPr>
          <p:nvPr/>
        </p:nvSpPr>
        <p:spPr>
          <a:xfrm>
            <a:off x="1073159" y="3054275"/>
            <a:ext cx="3489009" cy="26287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1200" b="0" i="0" dirty="0">
                <a:solidFill>
                  <a:srgbClr val="FFFFFF"/>
                </a:solidFill>
                <a:effectLst/>
                <a:latin typeface="Inter"/>
              </a:rPr>
              <a:t>obre o que você está tentando modelar e a funcionalidade ou o comportamento que você deseja ter.</a:t>
            </a:r>
            <a:endParaRPr lang="pt-BR" sz="3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FD59500-EC0E-5937-C9D0-8413DF5B3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AFB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535C404-2E68-00C5-0780-0A6543CC62AE}"/>
              </a:ext>
            </a:extLst>
          </p:cNvPr>
          <p:cNvSpPr txBox="1"/>
          <p:nvPr/>
        </p:nvSpPr>
        <p:spPr>
          <a:xfrm>
            <a:off x="505279" y="716411"/>
            <a:ext cx="10988631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Selecionando uma delas, devemos selecionar “Obter fonte”</a:t>
            </a: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57A0EA6-760F-95A0-2646-F266054AB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9" y="1632155"/>
            <a:ext cx="9293033" cy="4908628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15446C64-CFA0-A05A-5ADF-4AEFB1A01F95}"/>
              </a:ext>
            </a:extLst>
          </p:cNvPr>
          <p:cNvSpPr/>
          <p:nvPr/>
        </p:nvSpPr>
        <p:spPr>
          <a:xfrm>
            <a:off x="9065342" y="2409182"/>
            <a:ext cx="1111045" cy="6450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64032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674CF20-30E3-DA6F-9583-321619842CCB}"/>
              </a:ext>
            </a:extLst>
          </p:cNvPr>
          <p:cNvSpPr txBox="1"/>
          <p:nvPr/>
        </p:nvSpPr>
        <p:spPr>
          <a:xfrm>
            <a:off x="798719" y="2427905"/>
            <a:ext cx="41370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Já a estilização, podemos deixar assim</a:t>
            </a:r>
          </a:p>
          <a:p>
            <a:endParaRPr lang="pt-BR" sz="2400" dirty="0">
              <a:solidFill>
                <a:srgbClr val="4A4A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C02CD44-8297-B3C0-FAB4-BC815DBA2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795" y="1721326"/>
            <a:ext cx="6527791" cy="293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3104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674CF20-30E3-DA6F-9583-321619842CCB}"/>
              </a:ext>
            </a:extLst>
          </p:cNvPr>
          <p:cNvSpPr txBox="1"/>
          <p:nvPr/>
        </p:nvSpPr>
        <p:spPr>
          <a:xfrm>
            <a:off x="788885" y="1434848"/>
            <a:ext cx="62805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Em card, também será necessária algumas mudanças</a:t>
            </a:r>
          </a:p>
          <a:p>
            <a:endParaRPr lang="pt-BR" sz="2400" dirty="0">
              <a:solidFill>
                <a:srgbClr val="4A4A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21819C7-38E8-C684-90D8-1E32E3CDB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58" y="2712497"/>
            <a:ext cx="6585308" cy="205874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9AA54D7-5BD0-403D-3539-FCB642891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529" y="120264"/>
            <a:ext cx="4542502" cy="661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389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674CF20-30E3-DA6F-9583-321619842CCB}"/>
              </a:ext>
            </a:extLst>
          </p:cNvPr>
          <p:cNvSpPr txBox="1"/>
          <p:nvPr/>
        </p:nvSpPr>
        <p:spPr>
          <a:xfrm>
            <a:off x="847880" y="992396"/>
            <a:ext cx="74112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Repassando nossos componentes - Cabeçalho</a:t>
            </a:r>
          </a:p>
          <a:p>
            <a:endParaRPr lang="pt-BR" sz="2400" dirty="0">
              <a:solidFill>
                <a:srgbClr val="4A4A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8FF56A6-32BB-9619-550C-C1DF9BE2E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59" y="2115168"/>
            <a:ext cx="10874682" cy="387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1731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674CF20-30E3-DA6F-9583-321619842CCB}"/>
              </a:ext>
            </a:extLst>
          </p:cNvPr>
          <p:cNvSpPr txBox="1"/>
          <p:nvPr/>
        </p:nvSpPr>
        <p:spPr>
          <a:xfrm>
            <a:off x="847880" y="992396"/>
            <a:ext cx="74112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Repassando nossos componentes - </a:t>
            </a:r>
            <a:r>
              <a:rPr lang="pt-BR" sz="2400" dirty="0" err="1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Conteudo</a:t>
            </a:r>
            <a:endParaRPr lang="pt-BR" sz="2400" dirty="0">
              <a:solidFill>
                <a:srgbClr val="212529"/>
              </a:solidFill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400" dirty="0">
              <a:solidFill>
                <a:srgbClr val="4A4A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7FF1B24-2C2A-DEE9-369D-BB000FAF5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75" y="1836282"/>
            <a:ext cx="10272650" cy="318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544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674CF20-30E3-DA6F-9583-321619842CCB}"/>
              </a:ext>
            </a:extLst>
          </p:cNvPr>
          <p:cNvSpPr txBox="1"/>
          <p:nvPr/>
        </p:nvSpPr>
        <p:spPr>
          <a:xfrm>
            <a:off x="847880" y="992396"/>
            <a:ext cx="74112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Repassando nossos componentes - Lateral</a:t>
            </a:r>
          </a:p>
          <a:p>
            <a:endParaRPr lang="pt-BR" sz="2400" dirty="0">
              <a:solidFill>
                <a:srgbClr val="4A4A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E82F1D5-6CA8-910B-CDEC-70CDCD7E5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43" y="1700980"/>
            <a:ext cx="11713357" cy="481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532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674CF20-30E3-DA6F-9583-321619842CCB}"/>
              </a:ext>
            </a:extLst>
          </p:cNvPr>
          <p:cNvSpPr txBox="1"/>
          <p:nvPr/>
        </p:nvSpPr>
        <p:spPr>
          <a:xfrm>
            <a:off x="847880" y="992396"/>
            <a:ext cx="74112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212529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Repassando nossos componentes - Lateral</a:t>
            </a:r>
          </a:p>
          <a:p>
            <a:endParaRPr lang="pt-BR" sz="2400" dirty="0">
              <a:solidFill>
                <a:srgbClr val="4A4A4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F3FB78F-0601-FD54-6B90-834941E8B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3" y="534554"/>
            <a:ext cx="11661058" cy="615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611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E5292867-FD5B-168A-1C36-4584851E8ECC}"/>
              </a:ext>
            </a:extLst>
          </p:cNvPr>
          <p:cNvSpPr txBox="1">
            <a:spLocks/>
          </p:cNvSpPr>
          <p:nvPr/>
        </p:nvSpPr>
        <p:spPr>
          <a:xfrm>
            <a:off x="1073159" y="3054275"/>
            <a:ext cx="3489009" cy="26287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1200" b="0" i="0" dirty="0">
                <a:solidFill>
                  <a:srgbClr val="FFFFFF"/>
                </a:solidFill>
                <a:effectLst/>
                <a:latin typeface="Inter"/>
              </a:rPr>
              <a:t>obre o que você está tentando modelar e a funcionalidade ou o comportamento que você deseja ter.</a:t>
            </a:r>
            <a:endParaRPr lang="pt-BR" sz="3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FD59500-EC0E-5937-C9D0-8413DF5B3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AFB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535C404-2E68-00C5-0780-0A6543CC62AE}"/>
              </a:ext>
            </a:extLst>
          </p:cNvPr>
          <p:cNvSpPr txBox="1"/>
          <p:nvPr/>
        </p:nvSpPr>
        <p:spPr>
          <a:xfrm>
            <a:off x="505279" y="716411"/>
            <a:ext cx="10988631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Escolhida a fonte que deseja usar, podemos usar no nosso projeto copiando o que está no link dela </a:t>
            </a: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7F1940E-30A4-B1F1-F3E8-4C88E1CBF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9" y="1836453"/>
            <a:ext cx="9586850" cy="4693976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FA7DAE66-E19F-32DB-6FD9-67807B5F9AB7}"/>
              </a:ext>
            </a:extLst>
          </p:cNvPr>
          <p:cNvSpPr/>
          <p:nvPr/>
        </p:nvSpPr>
        <p:spPr>
          <a:xfrm>
            <a:off x="5130048" y="3577956"/>
            <a:ext cx="5529961" cy="18297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9969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E5292867-FD5B-168A-1C36-4584851E8ECC}"/>
              </a:ext>
            </a:extLst>
          </p:cNvPr>
          <p:cNvSpPr txBox="1">
            <a:spLocks/>
          </p:cNvSpPr>
          <p:nvPr/>
        </p:nvSpPr>
        <p:spPr>
          <a:xfrm>
            <a:off x="1073159" y="3054275"/>
            <a:ext cx="3489009" cy="26287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1200" b="0" i="0" dirty="0">
                <a:solidFill>
                  <a:srgbClr val="FFFFFF"/>
                </a:solidFill>
                <a:effectLst/>
                <a:latin typeface="Inter"/>
              </a:rPr>
              <a:t>obre o que você está tentando modelar e a funcionalidade ou o comportamento que você deseja ter.</a:t>
            </a:r>
            <a:endParaRPr lang="pt-BR" sz="3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FD59500-EC0E-5937-C9D0-8413DF5B3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AFB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535C404-2E68-00C5-0780-0A6543CC62AE}"/>
              </a:ext>
            </a:extLst>
          </p:cNvPr>
          <p:cNvSpPr txBox="1"/>
          <p:nvPr/>
        </p:nvSpPr>
        <p:spPr>
          <a:xfrm>
            <a:off x="505279" y="716411"/>
            <a:ext cx="10988631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Na nossa página index, colocamos o link copiado</a:t>
            </a: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A1F992D-64FA-63E9-E263-95DAACF4F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42" y="1654066"/>
            <a:ext cx="10668000" cy="4875654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6D6E8064-DCEF-6A1C-1324-922B7FF697DD}"/>
              </a:ext>
            </a:extLst>
          </p:cNvPr>
          <p:cNvSpPr/>
          <p:nvPr/>
        </p:nvSpPr>
        <p:spPr>
          <a:xfrm>
            <a:off x="3637935" y="2792361"/>
            <a:ext cx="7551175" cy="49161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0957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E5292867-FD5B-168A-1C36-4584851E8ECC}"/>
              </a:ext>
            </a:extLst>
          </p:cNvPr>
          <p:cNvSpPr txBox="1">
            <a:spLocks/>
          </p:cNvSpPr>
          <p:nvPr/>
        </p:nvSpPr>
        <p:spPr>
          <a:xfrm>
            <a:off x="1073159" y="3054275"/>
            <a:ext cx="3489009" cy="26287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1200" b="0" i="0" dirty="0">
                <a:solidFill>
                  <a:srgbClr val="FFFFFF"/>
                </a:solidFill>
                <a:effectLst/>
                <a:latin typeface="Inter"/>
              </a:rPr>
              <a:t>obre o que você está tentando modelar e a funcionalidade ou o comportamento que você deseja ter.</a:t>
            </a:r>
            <a:endParaRPr lang="pt-BR" sz="3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FD59500-EC0E-5937-C9D0-8413DF5B3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AFB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535C404-2E68-00C5-0780-0A6543CC62AE}"/>
              </a:ext>
            </a:extLst>
          </p:cNvPr>
          <p:cNvSpPr txBox="1"/>
          <p:nvPr/>
        </p:nvSpPr>
        <p:spPr>
          <a:xfrm>
            <a:off x="7220711" y="1679189"/>
            <a:ext cx="471565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Importando a fonte, podemos então usa-la em algum componente que achemos interessante, como por exemplo no corpo da aplicação. </a:t>
            </a: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  <a:p>
            <a:pPr algn="l"/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Então, no arquivo global.css vou indica-la no body e input</a:t>
            </a: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EAE348A1-464C-B378-D526-F71FB2E75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9" y="1174956"/>
            <a:ext cx="4465707" cy="4160881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8823C889-3FA4-4005-C69B-46FCFA20142A}"/>
              </a:ext>
            </a:extLst>
          </p:cNvPr>
          <p:cNvSpPr/>
          <p:nvPr/>
        </p:nvSpPr>
        <p:spPr>
          <a:xfrm>
            <a:off x="1073159" y="4159392"/>
            <a:ext cx="3705318" cy="78623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6621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E5292867-FD5B-168A-1C36-4584851E8ECC}"/>
              </a:ext>
            </a:extLst>
          </p:cNvPr>
          <p:cNvSpPr txBox="1">
            <a:spLocks/>
          </p:cNvSpPr>
          <p:nvPr/>
        </p:nvSpPr>
        <p:spPr>
          <a:xfrm>
            <a:off x="1073159" y="3054275"/>
            <a:ext cx="3489009" cy="26287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1200" b="0" i="0" dirty="0">
                <a:solidFill>
                  <a:srgbClr val="FFFFFF"/>
                </a:solidFill>
                <a:effectLst/>
                <a:latin typeface="Inter"/>
              </a:rPr>
              <a:t>obre o que você está tentando modelar e a funcionalidade ou o comportamento que você deseja ter.</a:t>
            </a:r>
            <a:endParaRPr lang="pt-BR" sz="3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FD59500-EC0E-5937-C9D0-8413DF5B3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AFB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535C404-2E68-00C5-0780-0A6543CC62AE}"/>
              </a:ext>
            </a:extLst>
          </p:cNvPr>
          <p:cNvSpPr txBox="1"/>
          <p:nvPr/>
        </p:nvSpPr>
        <p:spPr>
          <a:xfrm>
            <a:off x="6575276" y="2847110"/>
            <a:ext cx="471565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2600" dirty="0">
                <a:solidFill>
                  <a:srgbClr val="4A4A4A"/>
                </a:solidFill>
                <a:latin typeface="Source Sans Pro" panose="020F0502020204030204" pitchFamily="34" charset="0"/>
                <a:cs typeface="Arial" panose="020B0604020202020204" pitchFamily="34" charset="0"/>
              </a:rPr>
              <a:t>Para vê-la funcionando, basta que eu “ligue” o servidor, pelo prompt</a:t>
            </a: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  <a:p>
            <a:pPr algn="l"/>
            <a:endParaRPr lang="pt-BR" sz="2600" dirty="0">
              <a:solidFill>
                <a:srgbClr val="4A4A4A"/>
              </a:solidFill>
              <a:latin typeface="Source Sans Pro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3498A63-AF9F-6454-E801-9DC01B14F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83" y="2472298"/>
            <a:ext cx="5502117" cy="2842506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8823C889-3FA4-4005-C69B-46FCFA20142A}"/>
              </a:ext>
            </a:extLst>
          </p:cNvPr>
          <p:cNvSpPr/>
          <p:nvPr/>
        </p:nvSpPr>
        <p:spPr>
          <a:xfrm>
            <a:off x="619185" y="2531292"/>
            <a:ext cx="3968285" cy="4064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6133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18385-058A-8D85-4842-56453B618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D612EB2-3916-F703-6823-B33662EEAB94}"/>
              </a:ext>
            </a:extLst>
          </p:cNvPr>
          <p:cNvSpPr/>
          <p:nvPr/>
        </p:nvSpPr>
        <p:spPr>
          <a:xfrm>
            <a:off x="0" y="871538"/>
            <a:ext cx="385763" cy="5114925"/>
          </a:xfrm>
          <a:prstGeom prst="rect">
            <a:avLst/>
          </a:prstGeom>
          <a:solidFill>
            <a:srgbClr val="A500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>
                <a:solidFill>
                  <a:srgbClr val="E3896D"/>
                </a:solidFill>
              </a:rPr>
              <a:t>Fernanda Fretes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6E6A4E3-D9C3-EC5C-AF60-1658C0C1A10A}"/>
              </a:ext>
            </a:extLst>
          </p:cNvPr>
          <p:cNvSpPr txBox="1">
            <a:spLocks/>
          </p:cNvSpPr>
          <p:nvPr/>
        </p:nvSpPr>
        <p:spPr>
          <a:xfrm>
            <a:off x="0" y="197572"/>
            <a:ext cx="10515600" cy="673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err="1">
                <a:solidFill>
                  <a:srgbClr val="A50021"/>
                </a:solidFill>
              </a:rPr>
              <a:t>FrontEnd</a:t>
            </a:r>
            <a:r>
              <a:rPr lang="pt-BR" dirty="0">
                <a:solidFill>
                  <a:srgbClr val="A50021"/>
                </a:solidFill>
              </a:rPr>
              <a:t>  - </a:t>
            </a:r>
            <a:r>
              <a:rPr lang="pt-BR" dirty="0" err="1">
                <a:solidFill>
                  <a:srgbClr val="A50021"/>
                </a:solidFill>
              </a:rPr>
              <a:t>React</a:t>
            </a:r>
            <a:endParaRPr lang="pt-BR" dirty="0">
              <a:solidFill>
                <a:srgbClr val="A50021"/>
              </a:solidFill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E5292867-FD5B-168A-1C36-4584851E8ECC}"/>
              </a:ext>
            </a:extLst>
          </p:cNvPr>
          <p:cNvSpPr txBox="1">
            <a:spLocks/>
          </p:cNvSpPr>
          <p:nvPr/>
        </p:nvSpPr>
        <p:spPr>
          <a:xfrm>
            <a:off x="1073159" y="3054275"/>
            <a:ext cx="3489009" cy="26287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pt-BR" sz="1200" b="0" i="0" dirty="0">
                <a:solidFill>
                  <a:srgbClr val="FFFFFF"/>
                </a:solidFill>
                <a:effectLst/>
                <a:latin typeface="Inter"/>
              </a:rPr>
              <a:t>obre o que você está tentando modelar e a funcionalidade ou o comportamento que você deseja ter.</a:t>
            </a:r>
            <a:endParaRPr lang="pt-BR" sz="3000" b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FD59500-EC0E-5937-C9D0-8413DF5B3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AFB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EAD00A7-57AB-0D34-4F97-915EF4AA6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02" y="1174956"/>
            <a:ext cx="10009239" cy="51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73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10674</TotalTime>
  <Words>2116</Words>
  <Application>Microsoft Office PowerPoint</Application>
  <PresentationFormat>Widescreen</PresentationFormat>
  <Paragraphs>249</Paragraphs>
  <Slides>45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53" baseType="lpstr">
      <vt:lpstr>Arial</vt:lpstr>
      <vt:lpstr>Calibri</vt:lpstr>
      <vt:lpstr>Calibri Light</vt:lpstr>
      <vt:lpstr>Consolas</vt:lpstr>
      <vt:lpstr>Inter</vt:lpstr>
      <vt:lpstr>Söhne Mono</vt:lpstr>
      <vt:lpstr>Source Sans Pro</vt:lpstr>
      <vt:lpstr>Tema do Office</vt:lpstr>
      <vt:lpstr>FrontEnd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SESI_SENAI_SP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lab17</dc:creator>
  <cp:lastModifiedBy>Nanda Fretes</cp:lastModifiedBy>
  <cp:revision>410</cp:revision>
  <dcterms:created xsi:type="dcterms:W3CDTF">2019-06-17T10:47:58Z</dcterms:created>
  <dcterms:modified xsi:type="dcterms:W3CDTF">2024-04-19T11:27:02Z</dcterms:modified>
</cp:coreProperties>
</file>